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306" r:id="rId13"/>
    <p:sldId id="291" r:id="rId14"/>
    <p:sldId id="292" r:id="rId15"/>
    <p:sldId id="293" r:id="rId16"/>
    <p:sldId id="307" r:id="rId17"/>
    <p:sldId id="294" r:id="rId18"/>
    <p:sldId id="295" r:id="rId19"/>
    <p:sldId id="308" r:id="rId20"/>
    <p:sldId id="296" r:id="rId21"/>
    <p:sldId id="297" r:id="rId22"/>
    <p:sldId id="298" r:id="rId23"/>
    <p:sldId id="305" r:id="rId24"/>
    <p:sldId id="304" r:id="rId25"/>
    <p:sldId id="299" r:id="rId26"/>
    <p:sldId id="303" r:id="rId27"/>
    <p:sldId id="302" r:id="rId28"/>
    <p:sldId id="300" r:id="rId29"/>
    <p:sldId id="301" r:id="rId30"/>
  </p:sldIdLst>
  <p:sldSz cx="9144000" cy="5143500" type="screen16x9"/>
  <p:notesSz cx="6858000" cy="9144000"/>
  <p:embeddedFontLst>
    <p:embeddedFont>
      <p:font typeface="Fira Sans Condensed" panose="020B0503050000020004" pitchFamily="34" charset="0"/>
      <p:regular r:id="rId32"/>
      <p:bold r:id="rId33"/>
      <p:italic r:id="rId34"/>
      <p:boldItalic r:id="rId35"/>
    </p:embeddedFont>
    <p:embeddedFont>
      <p:font typeface="Fira Sans Condensed Light" panose="020B0403050000020004" pitchFamily="34" charset="0"/>
      <p:regular r:id="rId36"/>
      <p:bold r:id="rId37"/>
      <p:italic r:id="rId38"/>
      <p:boldItalic r:id="rId39"/>
    </p:embeddedFont>
    <p:embeddedFont>
      <p:font typeface="Rajdhani" panose="020B0604020202020204" charset="0"/>
      <p:regular r:id="rId40"/>
      <p:bold r:id="rId41"/>
    </p:embeddedFont>
    <p:embeddedFont>
      <p:font typeface="Roboto Condensed Light" panose="02000000000000000000" pitchFamily="2" charset="0"/>
      <p:regular r:id="rId42"/>
      <p: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25">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8F51166-3750-4228-AAE2-BBBD1A2BD6B5}">
  <a:tblStyle styleId="{28F51166-3750-4228-AAE2-BBBD1A2BD6B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67"/>
      </p:cViewPr>
      <p:guideLst>
        <p:guide orient="horz" pos="625"/>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ika Khadilkar" userId="5c4bb212a93c11f9" providerId="LiveId" clId="{C91D35DA-5014-4AF9-8A5F-9ABB4E61C5F8}"/>
    <pc:docChg chg="undo custSel addSld delSld modSld sldOrd delMainMaster">
      <pc:chgData name="Ritika Khadilkar" userId="5c4bb212a93c11f9" providerId="LiveId" clId="{C91D35DA-5014-4AF9-8A5F-9ABB4E61C5F8}" dt="2024-07-18T20:34:53.392" v="1382"/>
      <pc:docMkLst>
        <pc:docMk/>
      </pc:docMkLst>
      <pc:sldChg chg="addSp delSp modSp mod modTransition">
        <pc:chgData name="Ritika Khadilkar" userId="5c4bb212a93c11f9" providerId="LiveId" clId="{C91D35DA-5014-4AF9-8A5F-9ABB4E61C5F8}" dt="2024-07-18T20:34:53.392" v="1382"/>
        <pc:sldMkLst>
          <pc:docMk/>
          <pc:sldMk cId="0" sldId="256"/>
        </pc:sldMkLst>
        <pc:spChg chg="mod">
          <ac:chgData name="Ritika Khadilkar" userId="5c4bb212a93c11f9" providerId="LiveId" clId="{C91D35DA-5014-4AF9-8A5F-9ABB4E61C5F8}" dt="2024-07-18T20:02:13.127" v="1189" actId="20577"/>
          <ac:spMkLst>
            <pc:docMk/>
            <pc:sldMk cId="0" sldId="256"/>
            <ac:spMk id="58" creationId="{00000000-0000-0000-0000-000000000000}"/>
          </ac:spMkLst>
        </pc:spChg>
        <pc:picChg chg="add del mod ord">
          <ac:chgData name="Ritika Khadilkar" userId="5c4bb212a93c11f9" providerId="LiveId" clId="{C91D35DA-5014-4AF9-8A5F-9ABB4E61C5F8}" dt="2024-07-18T19:53:56.334" v="1084" actId="478"/>
          <ac:picMkLst>
            <pc:docMk/>
            <pc:sldMk cId="0" sldId="256"/>
            <ac:picMk id="3" creationId="{580ADF12-D297-7589-033B-5F8714BD27BD}"/>
          </ac:picMkLst>
        </pc:picChg>
        <pc:picChg chg="add del mod">
          <ac:chgData name="Ritika Khadilkar" userId="5c4bb212a93c11f9" providerId="LiveId" clId="{C91D35DA-5014-4AF9-8A5F-9ABB4E61C5F8}" dt="2024-07-18T19:57:04.967" v="1092" actId="21"/>
          <ac:picMkLst>
            <pc:docMk/>
            <pc:sldMk cId="0" sldId="256"/>
            <ac:picMk id="5" creationId="{48DCEA40-1F49-5746-CE26-D3CC3DD68F61}"/>
          </ac:picMkLst>
        </pc:picChg>
        <pc:picChg chg="add mod">
          <ac:chgData name="Ritika Khadilkar" userId="5c4bb212a93c11f9" providerId="LiveId" clId="{C91D35DA-5014-4AF9-8A5F-9ABB4E61C5F8}" dt="2024-07-18T20:00:16.528" v="1101"/>
          <ac:picMkLst>
            <pc:docMk/>
            <pc:sldMk cId="0" sldId="256"/>
            <ac:picMk id="6" creationId="{B03F474B-6196-49AA-6217-F69EA8134F7E}"/>
          </ac:picMkLst>
        </pc:picChg>
        <pc:picChg chg="add mod">
          <ac:chgData name="Ritika Khadilkar" userId="5c4bb212a93c11f9" providerId="LiveId" clId="{C91D35DA-5014-4AF9-8A5F-9ABB4E61C5F8}" dt="2024-07-18T20:05:22.679" v="1202" actId="1076"/>
          <ac:picMkLst>
            <pc:docMk/>
            <pc:sldMk cId="0" sldId="256"/>
            <ac:picMk id="7" creationId="{FBCF293F-0A07-3E9F-B47B-542FDC94C28B}"/>
          </ac:picMkLst>
        </pc:picChg>
        <pc:picChg chg="add mod">
          <ac:chgData name="Ritika Khadilkar" userId="5c4bb212a93c11f9" providerId="LiveId" clId="{C91D35DA-5014-4AF9-8A5F-9ABB4E61C5F8}" dt="2024-07-18T20:34:53.392" v="1382"/>
          <ac:picMkLst>
            <pc:docMk/>
            <pc:sldMk cId="0" sldId="256"/>
            <ac:picMk id="8" creationId="{EF85951B-D0AC-86B6-C0BE-F74931631375}"/>
          </ac:picMkLst>
        </pc:picChg>
        <pc:picChg chg="add del mod">
          <ac:chgData name="Ritika Khadilkar" userId="5c4bb212a93c11f9" providerId="LiveId" clId="{C91D35DA-5014-4AF9-8A5F-9ABB4E61C5F8}" dt="2024-07-18T20:00:07.067" v="1100" actId="21"/>
          <ac:picMkLst>
            <pc:docMk/>
            <pc:sldMk cId="0" sldId="256"/>
            <ac:picMk id="1026" creationId="{B03F474B-6196-49AA-6217-F69EA8134F7E}"/>
          </ac:picMkLst>
        </pc:picChg>
        <pc:picChg chg="add mod">
          <ac:chgData name="Ritika Khadilkar" userId="5c4bb212a93c11f9" providerId="LiveId" clId="{C91D35DA-5014-4AF9-8A5F-9ABB4E61C5F8}" dt="2024-07-18T19:59:54.983" v="1098" actId="1076"/>
          <ac:picMkLst>
            <pc:docMk/>
            <pc:sldMk cId="0" sldId="256"/>
            <ac:picMk id="1028" creationId="{69620A9E-D113-7CBC-9BFC-A1752B2C9D19}"/>
          </ac:picMkLst>
        </pc:picChg>
      </pc:sldChg>
      <pc:sldChg chg="addSp modSp modTransition">
        <pc:chgData name="Ritika Khadilkar" userId="5c4bb212a93c11f9" providerId="LiveId" clId="{C91D35DA-5014-4AF9-8A5F-9ABB4E61C5F8}" dt="2024-07-18T20:34:53.392" v="1382"/>
        <pc:sldMkLst>
          <pc:docMk/>
          <pc:sldMk cId="0" sldId="257"/>
        </pc:sldMkLst>
        <pc:picChg chg="add mod">
          <ac:chgData name="Ritika Khadilkar" userId="5c4bb212a93c11f9" providerId="LiveId" clId="{C91D35DA-5014-4AF9-8A5F-9ABB4E61C5F8}" dt="2024-07-18T20:34:53.392" v="1382"/>
          <ac:picMkLst>
            <pc:docMk/>
            <pc:sldMk cId="0" sldId="257"/>
            <ac:picMk id="2" creationId="{9BBD9311-9141-DB7F-942B-91012C489C60}"/>
          </ac:picMkLst>
        </pc:picChg>
      </pc:sldChg>
      <pc:sldChg chg="addSp modSp modTransition">
        <pc:chgData name="Ritika Khadilkar" userId="5c4bb212a93c11f9" providerId="LiveId" clId="{C91D35DA-5014-4AF9-8A5F-9ABB4E61C5F8}" dt="2024-07-18T20:34:53.392" v="1382"/>
        <pc:sldMkLst>
          <pc:docMk/>
          <pc:sldMk cId="0" sldId="258"/>
        </pc:sldMkLst>
        <pc:picChg chg="add mod">
          <ac:chgData name="Ritika Khadilkar" userId="5c4bb212a93c11f9" providerId="LiveId" clId="{C91D35DA-5014-4AF9-8A5F-9ABB4E61C5F8}" dt="2024-07-18T20:34:53.392" v="1382"/>
          <ac:picMkLst>
            <pc:docMk/>
            <pc:sldMk cId="0" sldId="258"/>
            <ac:picMk id="2" creationId="{8BCF62CD-46A9-38B1-00E2-DB19BBC92467}"/>
          </ac:picMkLst>
        </pc:picChg>
      </pc:sldChg>
      <pc:sldChg chg="addSp modSp modTransition">
        <pc:chgData name="Ritika Khadilkar" userId="5c4bb212a93c11f9" providerId="LiveId" clId="{C91D35DA-5014-4AF9-8A5F-9ABB4E61C5F8}" dt="2024-07-18T20:34:53.392" v="1382"/>
        <pc:sldMkLst>
          <pc:docMk/>
          <pc:sldMk cId="0" sldId="259"/>
        </pc:sldMkLst>
        <pc:picChg chg="add mod">
          <ac:chgData name="Ritika Khadilkar" userId="5c4bb212a93c11f9" providerId="LiveId" clId="{C91D35DA-5014-4AF9-8A5F-9ABB4E61C5F8}" dt="2024-07-18T20:34:53.392" v="1382"/>
          <ac:picMkLst>
            <pc:docMk/>
            <pc:sldMk cId="0" sldId="259"/>
            <ac:picMk id="2" creationId="{8372D953-0724-910D-909E-BA4625F71C19}"/>
          </ac:picMkLst>
        </pc:picChg>
      </pc:sldChg>
      <pc:sldChg chg="addSp modSp modTransition">
        <pc:chgData name="Ritika Khadilkar" userId="5c4bb212a93c11f9" providerId="LiveId" clId="{C91D35DA-5014-4AF9-8A5F-9ABB4E61C5F8}" dt="2024-07-18T20:34:53.392" v="1382"/>
        <pc:sldMkLst>
          <pc:docMk/>
          <pc:sldMk cId="0" sldId="260"/>
        </pc:sldMkLst>
        <pc:picChg chg="add mod">
          <ac:chgData name="Ritika Khadilkar" userId="5c4bb212a93c11f9" providerId="LiveId" clId="{C91D35DA-5014-4AF9-8A5F-9ABB4E61C5F8}" dt="2024-07-18T20:34:53.392" v="1382"/>
          <ac:picMkLst>
            <pc:docMk/>
            <pc:sldMk cId="0" sldId="260"/>
            <ac:picMk id="2" creationId="{DE4A7669-DA86-7FFC-4D90-9AB4072FA21D}"/>
          </ac:picMkLst>
        </pc:picChg>
      </pc:sldChg>
      <pc:sldChg chg="addSp modSp mod modTransition">
        <pc:chgData name="Ritika Khadilkar" userId="5c4bb212a93c11f9" providerId="LiveId" clId="{C91D35DA-5014-4AF9-8A5F-9ABB4E61C5F8}" dt="2024-07-18T20:34:53.392" v="1382"/>
        <pc:sldMkLst>
          <pc:docMk/>
          <pc:sldMk cId="0" sldId="261"/>
        </pc:sldMkLst>
        <pc:spChg chg="mod">
          <ac:chgData name="Ritika Khadilkar" userId="5c4bb212a93c11f9" providerId="LiveId" clId="{C91D35DA-5014-4AF9-8A5F-9ABB4E61C5F8}" dt="2024-07-18T15:22:55.227" v="1029" actId="20577"/>
          <ac:spMkLst>
            <pc:docMk/>
            <pc:sldMk cId="0" sldId="261"/>
            <ac:spMk id="154" creationId="{00000000-0000-0000-0000-000000000000}"/>
          </ac:spMkLst>
        </pc:spChg>
        <pc:picChg chg="add mod">
          <ac:chgData name="Ritika Khadilkar" userId="5c4bb212a93c11f9" providerId="LiveId" clId="{C91D35DA-5014-4AF9-8A5F-9ABB4E61C5F8}" dt="2024-07-18T20:34:53.392" v="1382"/>
          <ac:picMkLst>
            <pc:docMk/>
            <pc:sldMk cId="0" sldId="261"/>
            <ac:picMk id="2" creationId="{CB83B22D-46BB-09CD-1BEF-CC59A90F2B57}"/>
          </ac:picMkLst>
        </pc:picChg>
      </pc:sldChg>
      <pc:sldChg chg="addSp modSp modTransition">
        <pc:chgData name="Ritika Khadilkar" userId="5c4bb212a93c11f9" providerId="LiveId" clId="{C91D35DA-5014-4AF9-8A5F-9ABB4E61C5F8}" dt="2024-07-18T20:34:53.392" v="1382"/>
        <pc:sldMkLst>
          <pc:docMk/>
          <pc:sldMk cId="0" sldId="262"/>
        </pc:sldMkLst>
        <pc:picChg chg="add mod">
          <ac:chgData name="Ritika Khadilkar" userId="5c4bb212a93c11f9" providerId="LiveId" clId="{C91D35DA-5014-4AF9-8A5F-9ABB4E61C5F8}" dt="2024-07-18T20:34:53.392" v="1382"/>
          <ac:picMkLst>
            <pc:docMk/>
            <pc:sldMk cId="0" sldId="262"/>
            <ac:picMk id="2" creationId="{08554F9B-3AD1-CE59-9DA6-DBEE3146AB7A}"/>
          </ac:picMkLst>
        </pc:picChg>
      </pc:sldChg>
      <pc:sldChg chg="addSp modSp modTransition">
        <pc:chgData name="Ritika Khadilkar" userId="5c4bb212a93c11f9" providerId="LiveId" clId="{C91D35DA-5014-4AF9-8A5F-9ABB4E61C5F8}" dt="2024-07-18T20:34:53.392" v="1382"/>
        <pc:sldMkLst>
          <pc:docMk/>
          <pc:sldMk cId="0" sldId="263"/>
        </pc:sldMkLst>
        <pc:picChg chg="add mod">
          <ac:chgData name="Ritika Khadilkar" userId="5c4bb212a93c11f9" providerId="LiveId" clId="{C91D35DA-5014-4AF9-8A5F-9ABB4E61C5F8}" dt="2024-07-18T20:34:53.392" v="1382"/>
          <ac:picMkLst>
            <pc:docMk/>
            <pc:sldMk cId="0" sldId="263"/>
            <ac:picMk id="4" creationId="{7DCF254D-7981-B3BC-C8AC-2D223CF278CF}"/>
          </ac:picMkLst>
        </pc:picChg>
      </pc:sldChg>
      <pc:sldChg chg="addSp modSp modTransition">
        <pc:chgData name="Ritika Khadilkar" userId="5c4bb212a93c11f9" providerId="LiveId" clId="{C91D35DA-5014-4AF9-8A5F-9ABB4E61C5F8}" dt="2024-07-18T20:34:53.392" v="1382"/>
        <pc:sldMkLst>
          <pc:docMk/>
          <pc:sldMk cId="0" sldId="264"/>
        </pc:sldMkLst>
        <pc:picChg chg="add mod">
          <ac:chgData name="Ritika Khadilkar" userId="5c4bb212a93c11f9" providerId="LiveId" clId="{C91D35DA-5014-4AF9-8A5F-9ABB4E61C5F8}" dt="2024-07-18T20:34:53.392" v="1382"/>
          <ac:picMkLst>
            <pc:docMk/>
            <pc:sldMk cId="0" sldId="264"/>
            <ac:picMk id="2" creationId="{477F37F9-564B-35C0-E7A2-4EAFE76AA435}"/>
          </ac:picMkLst>
        </pc:picChg>
      </pc:sldChg>
      <pc:sldChg chg="addSp delSp modSp mod modTransition">
        <pc:chgData name="Ritika Khadilkar" userId="5c4bb212a93c11f9" providerId="LiveId" clId="{C91D35DA-5014-4AF9-8A5F-9ABB4E61C5F8}" dt="2024-07-18T20:05:05.850" v="1199" actId="478"/>
        <pc:sldMkLst>
          <pc:docMk/>
          <pc:sldMk cId="0" sldId="265"/>
        </pc:sldMkLst>
        <pc:spChg chg="add mod">
          <ac:chgData name="Ritika Khadilkar" userId="5c4bb212a93c11f9" providerId="LiveId" clId="{C91D35DA-5014-4AF9-8A5F-9ABB4E61C5F8}" dt="2024-07-17T20:24:10.477" v="84" actId="1076"/>
          <ac:spMkLst>
            <pc:docMk/>
            <pc:sldMk cId="0" sldId="265"/>
            <ac:spMk id="10" creationId="{EBFE5A69-A311-032E-8BF6-1952A5086785}"/>
          </ac:spMkLst>
        </pc:spChg>
        <pc:spChg chg="mod">
          <ac:chgData name="Ritika Khadilkar" userId="5c4bb212a93c11f9" providerId="LiveId" clId="{C91D35DA-5014-4AF9-8A5F-9ABB4E61C5F8}" dt="2024-07-17T20:24:03.544" v="83" actId="403"/>
          <ac:spMkLst>
            <pc:docMk/>
            <pc:sldMk cId="0" sldId="265"/>
            <ac:spMk id="399" creationId="{00000000-0000-0000-0000-000000000000}"/>
          </ac:spMkLst>
        </pc:spChg>
        <pc:picChg chg="add del mod">
          <ac:chgData name="Ritika Khadilkar" userId="5c4bb212a93c11f9" providerId="LiveId" clId="{C91D35DA-5014-4AF9-8A5F-9ABB4E61C5F8}" dt="2024-07-18T20:05:05.850" v="1199" actId="478"/>
          <ac:picMkLst>
            <pc:docMk/>
            <pc:sldMk cId="0" sldId="265"/>
            <ac:picMk id="2" creationId="{016171A4-70F8-8F3E-BD5D-630249E6D8BC}"/>
          </ac:picMkLst>
        </pc:picChg>
      </pc:sldChg>
      <pc:sldChg chg="addSp delSp modSp mod modTransition">
        <pc:chgData name="Ritika Khadilkar" userId="5c4bb212a93c11f9" providerId="LiveId" clId="{C91D35DA-5014-4AF9-8A5F-9ABB4E61C5F8}" dt="2024-07-18T15:25:34.767" v="1041"/>
        <pc:sldMkLst>
          <pc:docMk/>
          <pc:sldMk cId="0" sldId="266"/>
        </pc:sldMkLst>
        <pc:spChg chg="add del mod">
          <ac:chgData name="Ritika Khadilkar" userId="5c4bb212a93c11f9" providerId="LiveId" clId="{C91D35DA-5014-4AF9-8A5F-9ABB4E61C5F8}" dt="2024-07-17T20:40:26.364" v="86" actId="478"/>
          <ac:spMkLst>
            <pc:docMk/>
            <pc:sldMk cId="0" sldId="266"/>
            <ac:spMk id="3" creationId="{55C7BFC0-3039-07E2-05EE-F1F0B86C3498}"/>
          </ac:spMkLst>
        </pc:spChg>
        <pc:spChg chg="add mod">
          <ac:chgData name="Ritika Khadilkar" userId="5c4bb212a93c11f9" providerId="LiveId" clId="{C91D35DA-5014-4AF9-8A5F-9ABB4E61C5F8}" dt="2024-07-17T20:59:52.860" v="149" actId="1076"/>
          <ac:spMkLst>
            <pc:docMk/>
            <pc:sldMk cId="0" sldId="266"/>
            <ac:spMk id="4" creationId="{47A96370-A8D3-E3FF-616C-79EBB7A25264}"/>
          </ac:spMkLst>
        </pc:spChg>
        <pc:spChg chg="add mod">
          <ac:chgData name="Ritika Khadilkar" userId="5c4bb212a93c11f9" providerId="LiveId" clId="{C91D35DA-5014-4AF9-8A5F-9ABB4E61C5F8}" dt="2024-07-17T20:59:48.619" v="148" actId="1076"/>
          <ac:spMkLst>
            <pc:docMk/>
            <pc:sldMk cId="0" sldId="266"/>
            <ac:spMk id="5" creationId="{0FBAC30E-0EED-0CB8-CE3D-6688AD723C63}"/>
          </ac:spMkLst>
        </pc:spChg>
        <pc:spChg chg="del">
          <ac:chgData name="Ritika Khadilkar" userId="5c4bb212a93c11f9" providerId="LiveId" clId="{C91D35DA-5014-4AF9-8A5F-9ABB4E61C5F8}" dt="2024-07-17T20:40:23.948" v="85" actId="478"/>
          <ac:spMkLst>
            <pc:docMk/>
            <pc:sldMk cId="0" sldId="266"/>
            <ac:spMk id="463" creationId="{00000000-0000-0000-0000-000000000000}"/>
          </ac:spMkLst>
        </pc:spChg>
        <pc:spChg chg="del">
          <ac:chgData name="Ritika Khadilkar" userId="5c4bb212a93c11f9" providerId="LiveId" clId="{C91D35DA-5014-4AF9-8A5F-9ABB4E61C5F8}" dt="2024-07-17T20:41:05.983" v="93" actId="478"/>
          <ac:spMkLst>
            <pc:docMk/>
            <pc:sldMk cId="0" sldId="266"/>
            <ac:spMk id="464" creationId="{00000000-0000-0000-0000-000000000000}"/>
          </ac:spMkLst>
        </pc:spChg>
        <pc:spChg chg="del">
          <ac:chgData name="Ritika Khadilkar" userId="5c4bb212a93c11f9" providerId="LiveId" clId="{C91D35DA-5014-4AF9-8A5F-9ABB4E61C5F8}" dt="2024-07-17T20:41:13.457" v="97" actId="478"/>
          <ac:spMkLst>
            <pc:docMk/>
            <pc:sldMk cId="0" sldId="266"/>
            <ac:spMk id="474" creationId="{00000000-0000-0000-0000-000000000000}"/>
          </ac:spMkLst>
        </pc:spChg>
        <pc:spChg chg="del">
          <ac:chgData name="Ritika Khadilkar" userId="5c4bb212a93c11f9" providerId="LiveId" clId="{C91D35DA-5014-4AF9-8A5F-9ABB4E61C5F8}" dt="2024-07-17T20:41:12.121" v="96" actId="478"/>
          <ac:spMkLst>
            <pc:docMk/>
            <pc:sldMk cId="0" sldId="266"/>
            <ac:spMk id="475" creationId="{00000000-0000-0000-0000-000000000000}"/>
          </ac:spMkLst>
        </pc:spChg>
        <pc:spChg chg="del">
          <ac:chgData name="Ritika Khadilkar" userId="5c4bb212a93c11f9" providerId="LiveId" clId="{C91D35DA-5014-4AF9-8A5F-9ABB4E61C5F8}" dt="2024-07-17T20:41:27.795" v="102" actId="478"/>
          <ac:spMkLst>
            <pc:docMk/>
            <pc:sldMk cId="0" sldId="266"/>
            <ac:spMk id="476" creationId="{00000000-0000-0000-0000-000000000000}"/>
          </ac:spMkLst>
        </pc:spChg>
        <pc:spChg chg="del">
          <ac:chgData name="Ritika Khadilkar" userId="5c4bb212a93c11f9" providerId="LiveId" clId="{C91D35DA-5014-4AF9-8A5F-9ABB4E61C5F8}" dt="2024-07-17T20:41:26.534" v="101" actId="478"/>
          <ac:spMkLst>
            <pc:docMk/>
            <pc:sldMk cId="0" sldId="266"/>
            <ac:spMk id="477" creationId="{00000000-0000-0000-0000-000000000000}"/>
          </ac:spMkLst>
        </pc:spChg>
        <pc:spChg chg="del mod">
          <ac:chgData name="Ritika Khadilkar" userId="5c4bb212a93c11f9" providerId="LiveId" clId="{C91D35DA-5014-4AF9-8A5F-9ABB4E61C5F8}" dt="2024-07-17T20:41:08.629" v="95" actId="478"/>
          <ac:spMkLst>
            <pc:docMk/>
            <pc:sldMk cId="0" sldId="266"/>
            <ac:spMk id="478" creationId="{00000000-0000-0000-0000-000000000000}"/>
          </ac:spMkLst>
        </pc:spChg>
        <pc:spChg chg="del">
          <ac:chgData name="Ritika Khadilkar" userId="5c4bb212a93c11f9" providerId="LiveId" clId="{C91D35DA-5014-4AF9-8A5F-9ABB4E61C5F8}" dt="2024-07-17T20:41:20.438" v="99" actId="478"/>
          <ac:spMkLst>
            <pc:docMk/>
            <pc:sldMk cId="0" sldId="266"/>
            <ac:spMk id="479" creationId="{00000000-0000-0000-0000-000000000000}"/>
          </ac:spMkLst>
        </pc:spChg>
        <pc:spChg chg="del mod">
          <ac:chgData name="Ritika Khadilkar" userId="5c4bb212a93c11f9" providerId="LiveId" clId="{C91D35DA-5014-4AF9-8A5F-9ABB4E61C5F8}" dt="2024-07-17T20:40:58.111" v="91" actId="478"/>
          <ac:spMkLst>
            <pc:docMk/>
            <pc:sldMk cId="0" sldId="266"/>
            <ac:spMk id="480" creationId="{00000000-0000-0000-0000-000000000000}"/>
          </ac:spMkLst>
        </pc:spChg>
        <pc:spChg chg="del">
          <ac:chgData name="Ritika Khadilkar" userId="5c4bb212a93c11f9" providerId="LiveId" clId="{C91D35DA-5014-4AF9-8A5F-9ABB4E61C5F8}" dt="2024-07-17T20:41:03.560" v="92" actId="478"/>
          <ac:spMkLst>
            <pc:docMk/>
            <pc:sldMk cId="0" sldId="266"/>
            <ac:spMk id="481" creationId="{00000000-0000-0000-0000-000000000000}"/>
          </ac:spMkLst>
        </pc:spChg>
        <pc:spChg chg="del">
          <ac:chgData name="Ritika Khadilkar" userId="5c4bb212a93c11f9" providerId="LiveId" clId="{C91D35DA-5014-4AF9-8A5F-9ABB4E61C5F8}" dt="2024-07-17T20:40:40.102" v="87" actId="478"/>
          <ac:spMkLst>
            <pc:docMk/>
            <pc:sldMk cId="0" sldId="266"/>
            <ac:spMk id="482" creationId="{00000000-0000-0000-0000-000000000000}"/>
          </ac:spMkLst>
        </pc:spChg>
        <pc:spChg chg="del">
          <ac:chgData name="Ritika Khadilkar" userId="5c4bb212a93c11f9" providerId="LiveId" clId="{C91D35DA-5014-4AF9-8A5F-9ABB4E61C5F8}" dt="2024-07-17T20:40:47.390" v="89" actId="478"/>
          <ac:spMkLst>
            <pc:docMk/>
            <pc:sldMk cId="0" sldId="266"/>
            <ac:spMk id="483" creationId="{00000000-0000-0000-0000-000000000000}"/>
          </ac:spMkLst>
        </pc:spChg>
        <pc:grpChg chg="del">
          <ac:chgData name="Ritika Khadilkar" userId="5c4bb212a93c11f9" providerId="LiveId" clId="{C91D35DA-5014-4AF9-8A5F-9ABB4E61C5F8}" dt="2024-07-17T20:41:17.521" v="98" actId="478"/>
          <ac:grpSpMkLst>
            <pc:docMk/>
            <pc:sldMk cId="0" sldId="266"/>
            <ac:grpSpMk id="465" creationId="{00000000-0000-0000-0000-000000000000}"/>
          </ac:grpSpMkLst>
        </pc:grpChg>
        <pc:grpChg chg="del">
          <ac:chgData name="Ritika Khadilkar" userId="5c4bb212a93c11f9" providerId="LiveId" clId="{C91D35DA-5014-4AF9-8A5F-9ABB4E61C5F8}" dt="2024-07-17T20:41:23.186" v="100" actId="478"/>
          <ac:grpSpMkLst>
            <pc:docMk/>
            <pc:sldMk cId="0" sldId="266"/>
            <ac:grpSpMk id="468" creationId="{00000000-0000-0000-0000-000000000000}"/>
          </ac:grpSpMkLst>
        </pc:grpChg>
        <pc:grpChg chg="del">
          <ac:chgData name="Ritika Khadilkar" userId="5c4bb212a93c11f9" providerId="LiveId" clId="{C91D35DA-5014-4AF9-8A5F-9ABB4E61C5F8}" dt="2024-07-17T20:41:30.237" v="103" actId="478"/>
          <ac:grpSpMkLst>
            <pc:docMk/>
            <pc:sldMk cId="0" sldId="266"/>
            <ac:grpSpMk id="471" creationId="{00000000-0000-0000-0000-000000000000}"/>
          </ac:grpSpMkLst>
        </pc:grpChg>
        <pc:grpChg chg="del">
          <ac:chgData name="Ritika Khadilkar" userId="5c4bb212a93c11f9" providerId="LiveId" clId="{C91D35DA-5014-4AF9-8A5F-9ABB4E61C5F8}" dt="2024-07-17T20:40:43.603" v="88" actId="478"/>
          <ac:grpSpMkLst>
            <pc:docMk/>
            <pc:sldMk cId="0" sldId="266"/>
            <ac:grpSpMk id="484" creationId="{00000000-0000-0000-0000-000000000000}"/>
          </ac:grpSpMkLst>
        </pc:grpChg>
      </pc:sldChg>
      <pc:sldChg chg="modSp del mod">
        <pc:chgData name="Ritika Khadilkar" userId="5c4bb212a93c11f9" providerId="LiveId" clId="{C91D35DA-5014-4AF9-8A5F-9ABB4E61C5F8}" dt="2024-07-18T05:23:35.110" v="425" actId="47"/>
        <pc:sldMkLst>
          <pc:docMk/>
          <pc:sldMk cId="0" sldId="267"/>
        </pc:sldMkLst>
        <pc:spChg chg="mod">
          <ac:chgData name="Ritika Khadilkar" userId="5c4bb212a93c11f9" providerId="LiveId" clId="{C91D35DA-5014-4AF9-8A5F-9ABB4E61C5F8}" dt="2024-07-18T05:18:24.060" v="378" actId="6549"/>
          <ac:spMkLst>
            <pc:docMk/>
            <pc:sldMk cId="0" sldId="267"/>
            <ac:spMk id="494" creationId="{00000000-0000-0000-0000-000000000000}"/>
          </ac:spMkLst>
        </pc:spChg>
      </pc:sldChg>
      <pc:sldChg chg="del">
        <pc:chgData name="Ritika Khadilkar" userId="5c4bb212a93c11f9" providerId="LiveId" clId="{C91D35DA-5014-4AF9-8A5F-9ABB4E61C5F8}" dt="2024-07-18T09:59:31.047" v="692" actId="47"/>
        <pc:sldMkLst>
          <pc:docMk/>
          <pc:sldMk cId="0" sldId="268"/>
        </pc:sldMkLst>
      </pc:sldChg>
      <pc:sldChg chg="del">
        <pc:chgData name="Ritika Khadilkar" userId="5c4bb212a93c11f9" providerId="LiveId" clId="{C91D35DA-5014-4AF9-8A5F-9ABB4E61C5F8}" dt="2024-07-18T09:59:30.476" v="691" actId="47"/>
        <pc:sldMkLst>
          <pc:docMk/>
          <pc:sldMk cId="0" sldId="269"/>
        </pc:sldMkLst>
      </pc:sldChg>
      <pc:sldChg chg="del">
        <pc:chgData name="Ritika Khadilkar" userId="5c4bb212a93c11f9" providerId="LiveId" clId="{C91D35DA-5014-4AF9-8A5F-9ABB4E61C5F8}" dt="2024-07-18T09:59:30.052" v="690" actId="47"/>
        <pc:sldMkLst>
          <pc:docMk/>
          <pc:sldMk cId="0" sldId="270"/>
        </pc:sldMkLst>
      </pc:sldChg>
      <pc:sldChg chg="del">
        <pc:chgData name="Ritika Khadilkar" userId="5c4bb212a93c11f9" providerId="LiveId" clId="{C91D35DA-5014-4AF9-8A5F-9ABB4E61C5F8}" dt="2024-07-18T09:59:29.723" v="689" actId="47"/>
        <pc:sldMkLst>
          <pc:docMk/>
          <pc:sldMk cId="0" sldId="271"/>
        </pc:sldMkLst>
      </pc:sldChg>
      <pc:sldChg chg="del">
        <pc:chgData name="Ritika Khadilkar" userId="5c4bb212a93c11f9" providerId="LiveId" clId="{C91D35DA-5014-4AF9-8A5F-9ABB4E61C5F8}" dt="2024-07-18T09:59:29.375" v="688" actId="47"/>
        <pc:sldMkLst>
          <pc:docMk/>
          <pc:sldMk cId="0" sldId="272"/>
        </pc:sldMkLst>
      </pc:sldChg>
      <pc:sldChg chg="del">
        <pc:chgData name="Ritika Khadilkar" userId="5c4bb212a93c11f9" providerId="LiveId" clId="{C91D35DA-5014-4AF9-8A5F-9ABB4E61C5F8}" dt="2024-07-18T09:59:28.967" v="687" actId="47"/>
        <pc:sldMkLst>
          <pc:docMk/>
          <pc:sldMk cId="0" sldId="273"/>
        </pc:sldMkLst>
      </pc:sldChg>
      <pc:sldChg chg="del">
        <pc:chgData name="Ritika Khadilkar" userId="5c4bb212a93c11f9" providerId="LiveId" clId="{C91D35DA-5014-4AF9-8A5F-9ABB4E61C5F8}" dt="2024-07-18T09:59:28.653" v="686" actId="47"/>
        <pc:sldMkLst>
          <pc:docMk/>
          <pc:sldMk cId="0" sldId="274"/>
        </pc:sldMkLst>
      </pc:sldChg>
      <pc:sldChg chg="del">
        <pc:chgData name="Ritika Khadilkar" userId="5c4bb212a93c11f9" providerId="LiveId" clId="{C91D35DA-5014-4AF9-8A5F-9ABB4E61C5F8}" dt="2024-07-18T09:59:28.306" v="685" actId="47"/>
        <pc:sldMkLst>
          <pc:docMk/>
          <pc:sldMk cId="0" sldId="275"/>
        </pc:sldMkLst>
      </pc:sldChg>
      <pc:sldChg chg="del">
        <pc:chgData name="Ritika Khadilkar" userId="5c4bb212a93c11f9" providerId="LiveId" clId="{C91D35DA-5014-4AF9-8A5F-9ABB4E61C5F8}" dt="2024-07-18T09:59:27.898" v="684" actId="47"/>
        <pc:sldMkLst>
          <pc:docMk/>
          <pc:sldMk cId="0" sldId="276"/>
        </pc:sldMkLst>
      </pc:sldChg>
      <pc:sldChg chg="del">
        <pc:chgData name="Ritika Khadilkar" userId="5c4bb212a93c11f9" providerId="LiveId" clId="{C91D35DA-5014-4AF9-8A5F-9ABB4E61C5F8}" dt="2024-07-18T09:59:27.442" v="683" actId="47"/>
        <pc:sldMkLst>
          <pc:docMk/>
          <pc:sldMk cId="0" sldId="277"/>
        </pc:sldMkLst>
      </pc:sldChg>
      <pc:sldChg chg="del">
        <pc:chgData name="Ritika Khadilkar" userId="5c4bb212a93c11f9" providerId="LiveId" clId="{C91D35DA-5014-4AF9-8A5F-9ABB4E61C5F8}" dt="2024-07-18T09:59:26.877" v="682" actId="47"/>
        <pc:sldMkLst>
          <pc:docMk/>
          <pc:sldMk cId="0" sldId="278"/>
        </pc:sldMkLst>
      </pc:sldChg>
      <pc:sldChg chg="del">
        <pc:chgData name="Ritika Khadilkar" userId="5c4bb212a93c11f9" providerId="LiveId" clId="{C91D35DA-5014-4AF9-8A5F-9ABB4E61C5F8}" dt="2024-07-18T09:59:26.234" v="681" actId="47"/>
        <pc:sldMkLst>
          <pc:docMk/>
          <pc:sldMk cId="0" sldId="279"/>
        </pc:sldMkLst>
      </pc:sldChg>
      <pc:sldChg chg="del">
        <pc:chgData name="Ritika Khadilkar" userId="5c4bb212a93c11f9" providerId="LiveId" clId="{C91D35DA-5014-4AF9-8A5F-9ABB4E61C5F8}" dt="2024-07-18T09:59:25.762" v="680" actId="47"/>
        <pc:sldMkLst>
          <pc:docMk/>
          <pc:sldMk cId="0" sldId="280"/>
        </pc:sldMkLst>
      </pc:sldChg>
      <pc:sldChg chg="del">
        <pc:chgData name="Ritika Khadilkar" userId="5c4bb212a93c11f9" providerId="LiveId" clId="{C91D35DA-5014-4AF9-8A5F-9ABB4E61C5F8}" dt="2024-07-18T09:59:25.291" v="679" actId="47"/>
        <pc:sldMkLst>
          <pc:docMk/>
          <pc:sldMk cId="0" sldId="281"/>
        </pc:sldMkLst>
      </pc:sldChg>
      <pc:sldChg chg="del">
        <pc:chgData name="Ritika Khadilkar" userId="5c4bb212a93c11f9" providerId="LiveId" clId="{C91D35DA-5014-4AF9-8A5F-9ABB4E61C5F8}" dt="2024-07-18T09:59:24.128" v="678" actId="47"/>
        <pc:sldMkLst>
          <pc:docMk/>
          <pc:sldMk cId="0" sldId="282"/>
        </pc:sldMkLst>
      </pc:sldChg>
      <pc:sldChg chg="del">
        <pc:chgData name="Ritika Khadilkar" userId="5c4bb212a93c11f9" providerId="LiveId" clId="{C91D35DA-5014-4AF9-8A5F-9ABB4E61C5F8}" dt="2024-07-18T09:59:23.624" v="677" actId="47"/>
        <pc:sldMkLst>
          <pc:docMk/>
          <pc:sldMk cId="0" sldId="283"/>
        </pc:sldMkLst>
      </pc:sldChg>
      <pc:sldChg chg="del">
        <pc:chgData name="Ritika Khadilkar" userId="5c4bb212a93c11f9" providerId="LiveId" clId="{C91D35DA-5014-4AF9-8A5F-9ABB4E61C5F8}" dt="2024-07-18T09:59:23.121" v="676" actId="47"/>
        <pc:sldMkLst>
          <pc:docMk/>
          <pc:sldMk cId="0" sldId="284"/>
        </pc:sldMkLst>
      </pc:sldChg>
      <pc:sldChg chg="del">
        <pc:chgData name="Ritika Khadilkar" userId="5c4bb212a93c11f9" providerId="LiveId" clId="{C91D35DA-5014-4AF9-8A5F-9ABB4E61C5F8}" dt="2024-07-18T09:59:22.332" v="675" actId="47"/>
        <pc:sldMkLst>
          <pc:docMk/>
          <pc:sldMk cId="0" sldId="285"/>
        </pc:sldMkLst>
      </pc:sldChg>
      <pc:sldChg chg="del">
        <pc:chgData name="Ritika Khadilkar" userId="5c4bb212a93c11f9" providerId="LiveId" clId="{C91D35DA-5014-4AF9-8A5F-9ABB4E61C5F8}" dt="2024-07-18T09:59:21.593" v="674" actId="47"/>
        <pc:sldMkLst>
          <pc:docMk/>
          <pc:sldMk cId="0" sldId="286"/>
        </pc:sldMkLst>
      </pc:sldChg>
      <pc:sldChg chg="del">
        <pc:chgData name="Ritika Khadilkar" userId="5c4bb212a93c11f9" providerId="LiveId" clId="{C91D35DA-5014-4AF9-8A5F-9ABB4E61C5F8}" dt="2024-07-18T09:59:21.028" v="673" actId="47"/>
        <pc:sldMkLst>
          <pc:docMk/>
          <pc:sldMk cId="0" sldId="287"/>
        </pc:sldMkLst>
      </pc:sldChg>
      <pc:sldChg chg="del">
        <pc:chgData name="Ritika Khadilkar" userId="5c4bb212a93c11f9" providerId="LiveId" clId="{C91D35DA-5014-4AF9-8A5F-9ABB4E61C5F8}" dt="2024-07-18T09:59:20.140" v="672" actId="47"/>
        <pc:sldMkLst>
          <pc:docMk/>
          <pc:sldMk cId="0" sldId="288"/>
        </pc:sldMkLst>
      </pc:sldChg>
      <pc:sldChg chg="del">
        <pc:chgData name="Ritika Khadilkar" userId="5c4bb212a93c11f9" providerId="LiveId" clId="{C91D35DA-5014-4AF9-8A5F-9ABB4E61C5F8}" dt="2024-07-18T09:59:19.635" v="671" actId="47"/>
        <pc:sldMkLst>
          <pc:docMk/>
          <pc:sldMk cId="0" sldId="289"/>
        </pc:sldMkLst>
      </pc:sldChg>
      <pc:sldChg chg="del">
        <pc:chgData name="Ritika Khadilkar" userId="5c4bb212a93c11f9" providerId="LiveId" clId="{C91D35DA-5014-4AF9-8A5F-9ABB4E61C5F8}" dt="2024-07-18T09:59:19.132" v="670" actId="47"/>
        <pc:sldMkLst>
          <pc:docMk/>
          <pc:sldMk cId="0" sldId="290"/>
        </pc:sldMkLst>
      </pc:sldChg>
      <pc:sldChg chg="addSp delSp modSp new mod modTransition">
        <pc:chgData name="Ritika Khadilkar" userId="5c4bb212a93c11f9" providerId="LiveId" clId="{C91D35DA-5014-4AF9-8A5F-9ABB4E61C5F8}" dt="2024-07-18T15:25:48.716" v="1042"/>
        <pc:sldMkLst>
          <pc:docMk/>
          <pc:sldMk cId="4018294988" sldId="291"/>
        </pc:sldMkLst>
        <pc:spChg chg="del">
          <ac:chgData name="Ritika Khadilkar" userId="5c4bb212a93c11f9" providerId="LiveId" clId="{C91D35DA-5014-4AF9-8A5F-9ABB4E61C5F8}" dt="2024-07-17T21:00:11.168" v="151" actId="478"/>
          <ac:spMkLst>
            <pc:docMk/>
            <pc:sldMk cId="4018294988" sldId="291"/>
            <ac:spMk id="2" creationId="{76C7C09F-8D4E-C9D3-C1B0-985339384824}"/>
          </ac:spMkLst>
        </pc:spChg>
        <pc:spChg chg="add mod">
          <ac:chgData name="Ritika Khadilkar" userId="5c4bb212a93c11f9" providerId="LiveId" clId="{C91D35DA-5014-4AF9-8A5F-9ABB4E61C5F8}" dt="2024-07-17T21:19:24.763" v="221" actId="1076"/>
          <ac:spMkLst>
            <pc:docMk/>
            <pc:sldMk cId="4018294988" sldId="291"/>
            <ac:spMk id="3" creationId="{D1EAD96C-B112-8840-878F-8DCB3821FE17}"/>
          </ac:spMkLst>
        </pc:spChg>
        <pc:picChg chg="add del mod ord">
          <ac:chgData name="Ritika Khadilkar" userId="5c4bb212a93c11f9" providerId="LiveId" clId="{C91D35DA-5014-4AF9-8A5F-9ABB4E61C5F8}" dt="2024-07-17T21:33:54.036" v="293" actId="478"/>
          <ac:picMkLst>
            <pc:docMk/>
            <pc:sldMk cId="4018294988" sldId="291"/>
            <ac:picMk id="5" creationId="{EDC79F34-EE10-AC33-8C89-07B833B35BA8}"/>
          </ac:picMkLst>
        </pc:picChg>
        <pc:picChg chg="add mod">
          <ac:chgData name="Ritika Khadilkar" userId="5c4bb212a93c11f9" providerId="LiveId" clId="{C91D35DA-5014-4AF9-8A5F-9ABB4E61C5F8}" dt="2024-07-17T21:15:01.823" v="186" actId="1076"/>
          <ac:picMkLst>
            <pc:docMk/>
            <pc:sldMk cId="4018294988" sldId="291"/>
            <ac:picMk id="7" creationId="{D6A0299D-B510-C447-36EF-B59061F8145F}"/>
          </ac:picMkLst>
        </pc:picChg>
        <pc:picChg chg="add mod">
          <ac:chgData name="Ritika Khadilkar" userId="5c4bb212a93c11f9" providerId="LiveId" clId="{C91D35DA-5014-4AF9-8A5F-9ABB4E61C5F8}" dt="2024-07-17T21:35:01.245" v="299" actId="14100"/>
          <ac:picMkLst>
            <pc:docMk/>
            <pc:sldMk cId="4018294988" sldId="291"/>
            <ac:picMk id="9" creationId="{896C0041-7FBD-5742-7120-81968B0185DF}"/>
          </ac:picMkLst>
        </pc:picChg>
      </pc:sldChg>
      <pc:sldChg chg="addSp delSp modSp new mod modTransition">
        <pc:chgData name="Ritika Khadilkar" userId="5c4bb212a93c11f9" providerId="LiveId" clId="{C91D35DA-5014-4AF9-8A5F-9ABB4E61C5F8}" dt="2024-07-18T15:25:53.757" v="1043"/>
        <pc:sldMkLst>
          <pc:docMk/>
          <pc:sldMk cId="3312088446" sldId="292"/>
        </pc:sldMkLst>
        <pc:spChg chg="mod">
          <ac:chgData name="Ritika Khadilkar" userId="5c4bb212a93c11f9" providerId="LiveId" clId="{C91D35DA-5014-4AF9-8A5F-9ABB4E61C5F8}" dt="2024-07-18T06:13:27.131" v="593" actId="17032"/>
          <ac:spMkLst>
            <pc:docMk/>
            <pc:sldMk cId="3312088446" sldId="292"/>
            <ac:spMk id="2" creationId="{8FCA9575-C553-8663-4FCB-AE3D59136353}"/>
          </ac:spMkLst>
        </pc:spChg>
        <pc:spChg chg="add del mod">
          <ac:chgData name="Ritika Khadilkar" userId="5c4bb212a93c11f9" providerId="LiveId" clId="{C91D35DA-5014-4AF9-8A5F-9ABB4E61C5F8}" dt="2024-07-18T06:13:08.789" v="589" actId="404"/>
          <ac:spMkLst>
            <pc:docMk/>
            <pc:sldMk cId="3312088446" sldId="292"/>
            <ac:spMk id="3" creationId="{47ABE79E-56D4-87BB-B71D-C322FB699148}"/>
          </ac:spMkLst>
        </pc:spChg>
        <pc:spChg chg="add del mod">
          <ac:chgData name="Ritika Khadilkar" userId="5c4bb212a93c11f9" providerId="LiveId" clId="{C91D35DA-5014-4AF9-8A5F-9ABB4E61C5F8}" dt="2024-07-18T06:13:43.701" v="595" actId="1076"/>
          <ac:spMkLst>
            <pc:docMk/>
            <pc:sldMk cId="3312088446" sldId="292"/>
            <ac:spMk id="4" creationId="{73B36F01-A829-B321-61AE-116A1DBE375C}"/>
          </ac:spMkLst>
        </pc:spChg>
      </pc:sldChg>
      <pc:sldChg chg="addSp delSp modSp new mod modTransition">
        <pc:chgData name="Ritika Khadilkar" userId="5c4bb212a93c11f9" providerId="LiveId" clId="{C91D35DA-5014-4AF9-8A5F-9ABB4E61C5F8}" dt="2024-07-18T15:26:01.351" v="1044"/>
        <pc:sldMkLst>
          <pc:docMk/>
          <pc:sldMk cId="1895883716" sldId="293"/>
        </pc:sldMkLst>
        <pc:spChg chg="del">
          <ac:chgData name="Ritika Khadilkar" userId="5c4bb212a93c11f9" providerId="LiveId" clId="{C91D35DA-5014-4AF9-8A5F-9ABB4E61C5F8}" dt="2024-07-17T21:17:01.250" v="213" actId="478"/>
          <ac:spMkLst>
            <pc:docMk/>
            <pc:sldMk cId="1895883716" sldId="293"/>
            <ac:spMk id="2" creationId="{D335E729-39B9-CE09-3631-369AD3D47EB6}"/>
          </ac:spMkLst>
        </pc:spChg>
        <pc:spChg chg="add mod">
          <ac:chgData name="Ritika Khadilkar" userId="5c4bb212a93c11f9" providerId="LiveId" clId="{C91D35DA-5014-4AF9-8A5F-9ABB4E61C5F8}" dt="2024-07-17T21:19:36.595" v="223" actId="1076"/>
          <ac:spMkLst>
            <pc:docMk/>
            <pc:sldMk cId="1895883716" sldId="293"/>
            <ac:spMk id="7" creationId="{79E81C39-1881-A5CB-C426-8EB047B3396D}"/>
          </ac:spMkLst>
        </pc:spChg>
        <pc:picChg chg="add mod">
          <ac:chgData name="Ritika Khadilkar" userId="5c4bb212a93c11f9" providerId="LiveId" clId="{C91D35DA-5014-4AF9-8A5F-9ABB4E61C5F8}" dt="2024-07-17T21:18:13.567" v="218" actId="14100"/>
          <ac:picMkLst>
            <pc:docMk/>
            <pc:sldMk cId="1895883716" sldId="293"/>
            <ac:picMk id="4" creationId="{4D2E5B80-B5FB-91F6-A924-9236CD798D00}"/>
          </ac:picMkLst>
        </pc:picChg>
        <pc:picChg chg="add del mod">
          <ac:chgData name="Ritika Khadilkar" userId="5c4bb212a93c11f9" providerId="LiveId" clId="{C91D35DA-5014-4AF9-8A5F-9ABB4E61C5F8}" dt="2024-07-17T21:35:12.004" v="300" actId="478"/>
          <ac:picMkLst>
            <pc:docMk/>
            <pc:sldMk cId="1895883716" sldId="293"/>
            <ac:picMk id="6" creationId="{6209DA52-1D67-EB6E-B267-A0DF8B5BE3E5}"/>
          </ac:picMkLst>
        </pc:picChg>
        <pc:picChg chg="add mod">
          <ac:chgData name="Ritika Khadilkar" userId="5c4bb212a93c11f9" providerId="LiveId" clId="{C91D35DA-5014-4AF9-8A5F-9ABB4E61C5F8}" dt="2024-07-17T21:36:05.895" v="304" actId="1076"/>
          <ac:picMkLst>
            <pc:docMk/>
            <pc:sldMk cId="1895883716" sldId="293"/>
            <ac:picMk id="9" creationId="{506F694D-6D83-A0C4-5E20-BAE26A2E4BEE}"/>
          </ac:picMkLst>
        </pc:picChg>
      </pc:sldChg>
      <pc:sldChg chg="addSp delSp modSp new mod modTransition">
        <pc:chgData name="Ritika Khadilkar" userId="5c4bb212a93c11f9" providerId="LiveId" clId="{C91D35DA-5014-4AF9-8A5F-9ABB4E61C5F8}" dt="2024-07-18T15:26:07.457" v="1045"/>
        <pc:sldMkLst>
          <pc:docMk/>
          <pc:sldMk cId="4257880633" sldId="294"/>
        </pc:sldMkLst>
        <pc:spChg chg="mod">
          <ac:chgData name="Ritika Khadilkar" userId="5c4bb212a93c11f9" providerId="LiveId" clId="{C91D35DA-5014-4AF9-8A5F-9ABB4E61C5F8}" dt="2024-07-18T06:17:22.226" v="612" actId="1076"/>
          <ac:spMkLst>
            <pc:docMk/>
            <pc:sldMk cId="4257880633" sldId="294"/>
            <ac:spMk id="2" creationId="{4A96234A-A5A5-321D-FB36-15EF779E38FB}"/>
          </ac:spMkLst>
        </pc:spChg>
        <pc:spChg chg="add del mod">
          <ac:chgData name="Ritika Khadilkar" userId="5c4bb212a93c11f9" providerId="LiveId" clId="{C91D35DA-5014-4AF9-8A5F-9ABB4E61C5F8}" dt="2024-07-18T06:17:14.285" v="610"/>
          <ac:spMkLst>
            <pc:docMk/>
            <pc:sldMk cId="4257880633" sldId="294"/>
            <ac:spMk id="3" creationId="{2F5C6B1D-4F4C-78BE-C41C-50BBDF0C7459}"/>
          </ac:spMkLst>
        </pc:spChg>
        <pc:spChg chg="add mod">
          <ac:chgData name="Ritika Khadilkar" userId="5c4bb212a93c11f9" providerId="LiveId" clId="{C91D35DA-5014-4AF9-8A5F-9ABB4E61C5F8}" dt="2024-07-18T06:16:59.811" v="605" actId="1076"/>
          <ac:spMkLst>
            <pc:docMk/>
            <pc:sldMk cId="4257880633" sldId="294"/>
            <ac:spMk id="4" creationId="{E0131E97-102F-A28A-C6C8-EB2C982A27EE}"/>
          </ac:spMkLst>
        </pc:spChg>
      </pc:sldChg>
      <pc:sldChg chg="addSp delSp modSp new mod modTransition">
        <pc:chgData name="Ritika Khadilkar" userId="5c4bb212a93c11f9" providerId="LiveId" clId="{C91D35DA-5014-4AF9-8A5F-9ABB4E61C5F8}" dt="2024-07-18T15:26:14.127" v="1046"/>
        <pc:sldMkLst>
          <pc:docMk/>
          <pc:sldMk cId="2874537473" sldId="295"/>
        </pc:sldMkLst>
        <pc:spChg chg="del">
          <ac:chgData name="Ritika Khadilkar" userId="5c4bb212a93c11f9" providerId="LiveId" clId="{C91D35DA-5014-4AF9-8A5F-9ABB4E61C5F8}" dt="2024-07-17T21:20:24.074" v="240" actId="478"/>
          <ac:spMkLst>
            <pc:docMk/>
            <pc:sldMk cId="2874537473" sldId="295"/>
            <ac:spMk id="2" creationId="{C3A7360F-031C-DD02-3AA9-069623DF7AB5}"/>
          </ac:spMkLst>
        </pc:spChg>
        <pc:spChg chg="add mod">
          <ac:chgData name="Ritika Khadilkar" userId="5c4bb212a93c11f9" providerId="LiveId" clId="{C91D35DA-5014-4AF9-8A5F-9ABB4E61C5F8}" dt="2024-07-17T21:37:50.457" v="316" actId="404"/>
          <ac:spMkLst>
            <pc:docMk/>
            <pc:sldMk cId="2874537473" sldId="295"/>
            <ac:spMk id="10" creationId="{879311AB-0F37-7693-A0AA-7BF9C66E3739}"/>
          </ac:spMkLst>
        </pc:spChg>
        <pc:picChg chg="add mod">
          <ac:chgData name="Ritika Khadilkar" userId="5c4bb212a93c11f9" providerId="LiveId" clId="{C91D35DA-5014-4AF9-8A5F-9ABB4E61C5F8}" dt="2024-07-17T21:37:02.146" v="306" actId="1076"/>
          <ac:picMkLst>
            <pc:docMk/>
            <pc:sldMk cId="2874537473" sldId="295"/>
            <ac:picMk id="4" creationId="{C7DFDC02-7867-60AA-1A01-BC8F6FB7BC40}"/>
          </ac:picMkLst>
        </pc:picChg>
        <pc:picChg chg="add del">
          <ac:chgData name="Ritika Khadilkar" userId="5c4bb212a93c11f9" providerId="LiveId" clId="{C91D35DA-5014-4AF9-8A5F-9ABB4E61C5F8}" dt="2024-07-17T21:37:12.937" v="308" actId="478"/>
          <ac:picMkLst>
            <pc:docMk/>
            <pc:sldMk cId="2874537473" sldId="295"/>
            <ac:picMk id="6" creationId="{97F4D701-3819-05CB-DEAC-340FB234CB64}"/>
          </ac:picMkLst>
        </pc:picChg>
        <pc:picChg chg="add del">
          <ac:chgData name="Ritika Khadilkar" userId="5c4bb212a93c11f9" providerId="LiveId" clId="{C91D35DA-5014-4AF9-8A5F-9ABB4E61C5F8}" dt="2024-07-17T21:37:25.933" v="310" actId="478"/>
          <ac:picMkLst>
            <pc:docMk/>
            <pc:sldMk cId="2874537473" sldId="295"/>
            <ac:picMk id="8" creationId="{56C87817-B679-09A6-7D58-ED31416934A7}"/>
          </ac:picMkLst>
        </pc:picChg>
        <pc:picChg chg="add mod">
          <ac:chgData name="Ritika Khadilkar" userId="5c4bb212a93c11f9" providerId="LiveId" clId="{C91D35DA-5014-4AF9-8A5F-9ABB4E61C5F8}" dt="2024-07-17T21:38:35.780" v="320" actId="1076"/>
          <ac:picMkLst>
            <pc:docMk/>
            <pc:sldMk cId="2874537473" sldId="295"/>
            <ac:picMk id="12" creationId="{C69406BA-B18E-0217-EFE0-A23850EF6DB2}"/>
          </ac:picMkLst>
        </pc:picChg>
      </pc:sldChg>
      <pc:sldChg chg="addSp delSp modSp new mod modTransition">
        <pc:chgData name="Ritika Khadilkar" userId="5c4bb212a93c11f9" providerId="LiveId" clId="{C91D35DA-5014-4AF9-8A5F-9ABB4E61C5F8}" dt="2024-07-18T15:26:21.071" v="1047"/>
        <pc:sldMkLst>
          <pc:docMk/>
          <pc:sldMk cId="3759331678" sldId="296"/>
        </pc:sldMkLst>
        <pc:spChg chg="del">
          <ac:chgData name="Ritika Khadilkar" userId="5c4bb212a93c11f9" providerId="LiveId" clId="{C91D35DA-5014-4AF9-8A5F-9ABB4E61C5F8}" dt="2024-07-17T21:21:12.361" v="242" actId="478"/>
          <ac:spMkLst>
            <pc:docMk/>
            <pc:sldMk cId="3759331678" sldId="296"/>
            <ac:spMk id="2" creationId="{3EE5DFCA-DD90-0163-3A09-22F2A742872C}"/>
          </ac:spMkLst>
        </pc:spChg>
        <pc:spChg chg="add mod">
          <ac:chgData name="Ritika Khadilkar" userId="5c4bb212a93c11f9" providerId="LiveId" clId="{C91D35DA-5014-4AF9-8A5F-9ABB4E61C5F8}" dt="2024-07-17T21:26:04.109" v="290" actId="1076"/>
          <ac:spMkLst>
            <pc:docMk/>
            <pc:sldMk cId="3759331678" sldId="296"/>
            <ac:spMk id="3" creationId="{27E18AE9-1092-9C5B-517C-0413A1A6DD06}"/>
          </ac:spMkLst>
        </pc:spChg>
        <pc:spChg chg="add mod">
          <ac:chgData name="Ritika Khadilkar" userId="5c4bb212a93c11f9" providerId="LiveId" clId="{C91D35DA-5014-4AF9-8A5F-9ABB4E61C5F8}" dt="2024-07-17T21:25:58.415" v="289" actId="1076"/>
          <ac:spMkLst>
            <pc:docMk/>
            <pc:sldMk cId="3759331678" sldId="296"/>
            <ac:spMk id="4" creationId="{50B9FAAE-750A-6EC9-B1F4-E86825C5B039}"/>
          </ac:spMkLst>
        </pc:spChg>
      </pc:sldChg>
      <pc:sldChg chg="addSp delSp modSp new mod modTransition">
        <pc:chgData name="Ritika Khadilkar" userId="5c4bb212a93c11f9" providerId="LiveId" clId="{C91D35DA-5014-4AF9-8A5F-9ABB4E61C5F8}" dt="2024-07-18T15:26:28.029" v="1048"/>
        <pc:sldMkLst>
          <pc:docMk/>
          <pc:sldMk cId="597427" sldId="297"/>
        </pc:sldMkLst>
        <pc:spChg chg="del">
          <ac:chgData name="Ritika Khadilkar" userId="5c4bb212a93c11f9" providerId="LiveId" clId="{C91D35DA-5014-4AF9-8A5F-9ABB4E61C5F8}" dt="2024-07-17T21:32:47.952" v="292" actId="478"/>
          <ac:spMkLst>
            <pc:docMk/>
            <pc:sldMk cId="597427" sldId="297"/>
            <ac:spMk id="2" creationId="{02E956A7-743D-AD6E-C0E3-FF275E1E1F8E}"/>
          </ac:spMkLst>
        </pc:spChg>
        <pc:spChg chg="add del mod">
          <ac:chgData name="Ritika Khadilkar" userId="5c4bb212a93c11f9" providerId="LiveId" clId="{C91D35DA-5014-4AF9-8A5F-9ABB4E61C5F8}" dt="2024-07-17T21:41:35.655" v="329" actId="478"/>
          <ac:spMkLst>
            <pc:docMk/>
            <pc:sldMk cId="597427" sldId="297"/>
            <ac:spMk id="3" creationId="{4C7C41A1-8B9A-A56D-96B7-B6F1EA444E7E}"/>
          </ac:spMkLst>
        </pc:spChg>
        <pc:spChg chg="add del mod">
          <ac:chgData name="Ritika Khadilkar" userId="5c4bb212a93c11f9" providerId="LiveId" clId="{C91D35DA-5014-4AF9-8A5F-9ABB4E61C5F8}" dt="2024-07-17T21:43:49.776" v="371" actId="20577"/>
          <ac:spMkLst>
            <pc:docMk/>
            <pc:sldMk cId="597427" sldId="297"/>
            <ac:spMk id="4" creationId="{E4306E5A-C102-FC6E-3B9F-69880BEA3753}"/>
          </ac:spMkLst>
        </pc:spChg>
        <pc:spChg chg="add mod">
          <ac:chgData name="Ritika Khadilkar" userId="5c4bb212a93c11f9" providerId="LiveId" clId="{C91D35DA-5014-4AF9-8A5F-9ABB4E61C5F8}" dt="2024-07-17T21:44:02.329" v="373" actId="1076"/>
          <ac:spMkLst>
            <pc:docMk/>
            <pc:sldMk cId="597427" sldId="297"/>
            <ac:spMk id="5" creationId="{B6B906D5-A89C-CADE-DDED-B87340EDB75E}"/>
          </ac:spMkLst>
        </pc:spChg>
      </pc:sldChg>
      <pc:sldChg chg="addSp delSp modSp new mod modTransition">
        <pc:chgData name="Ritika Khadilkar" userId="5c4bb212a93c11f9" providerId="LiveId" clId="{C91D35DA-5014-4AF9-8A5F-9ABB4E61C5F8}" dt="2024-07-18T15:26:35.771" v="1049"/>
        <pc:sldMkLst>
          <pc:docMk/>
          <pc:sldMk cId="133042527" sldId="298"/>
        </pc:sldMkLst>
        <pc:spChg chg="del">
          <ac:chgData name="Ritika Khadilkar" userId="5c4bb212a93c11f9" providerId="LiveId" clId="{C91D35DA-5014-4AF9-8A5F-9ABB4E61C5F8}" dt="2024-07-17T21:44:40.380" v="375" actId="478"/>
          <ac:spMkLst>
            <pc:docMk/>
            <pc:sldMk cId="133042527" sldId="298"/>
            <ac:spMk id="2" creationId="{A0F9F97E-0C71-6FF6-7DF2-0C8522191E17}"/>
          </ac:spMkLst>
        </pc:spChg>
        <pc:spChg chg="add mod">
          <ac:chgData name="Ritika Khadilkar" userId="5c4bb212a93c11f9" providerId="LiveId" clId="{C91D35DA-5014-4AF9-8A5F-9ABB4E61C5F8}" dt="2024-07-18T09:54:57.657" v="646" actId="403"/>
          <ac:spMkLst>
            <pc:docMk/>
            <pc:sldMk cId="133042527" sldId="298"/>
            <ac:spMk id="7" creationId="{658CCA1C-B9D2-2992-56B1-DE754C0D7387}"/>
          </ac:spMkLst>
        </pc:spChg>
        <pc:picChg chg="add mod">
          <ac:chgData name="Ritika Khadilkar" userId="5c4bb212a93c11f9" providerId="LiveId" clId="{C91D35DA-5014-4AF9-8A5F-9ABB4E61C5F8}" dt="2024-07-18T09:54:41.190" v="643" actId="1076"/>
          <ac:picMkLst>
            <pc:docMk/>
            <pc:sldMk cId="133042527" sldId="298"/>
            <ac:picMk id="3" creationId="{2A33CF05-7317-EECA-6524-DEF6B347B4EB}"/>
          </ac:picMkLst>
        </pc:picChg>
        <pc:picChg chg="add mod modCrop">
          <ac:chgData name="Ritika Khadilkar" userId="5c4bb212a93c11f9" providerId="LiveId" clId="{C91D35DA-5014-4AF9-8A5F-9ABB4E61C5F8}" dt="2024-07-18T09:54:18.621" v="639" actId="14100"/>
          <ac:picMkLst>
            <pc:docMk/>
            <pc:sldMk cId="133042527" sldId="298"/>
            <ac:picMk id="5" creationId="{46EA984B-8539-FD00-1856-3BE05BB27C5B}"/>
          </ac:picMkLst>
        </pc:picChg>
      </pc:sldChg>
      <pc:sldChg chg="addSp delSp modSp new mod modTransition">
        <pc:chgData name="Ritika Khadilkar" userId="5c4bb212a93c11f9" providerId="LiveId" clId="{C91D35DA-5014-4AF9-8A5F-9ABB4E61C5F8}" dt="2024-07-18T15:26:57.787" v="1052"/>
        <pc:sldMkLst>
          <pc:docMk/>
          <pc:sldMk cId="2500572861" sldId="299"/>
        </pc:sldMkLst>
        <pc:spChg chg="del">
          <ac:chgData name="Ritika Khadilkar" userId="5c4bb212a93c11f9" providerId="LiveId" clId="{C91D35DA-5014-4AF9-8A5F-9ABB4E61C5F8}" dt="2024-07-18T05:18:33.125" v="380" actId="478"/>
          <ac:spMkLst>
            <pc:docMk/>
            <pc:sldMk cId="2500572861" sldId="299"/>
            <ac:spMk id="2" creationId="{6AD3298E-962F-30D9-DFC4-631EC619F7C4}"/>
          </ac:spMkLst>
        </pc:spChg>
        <pc:spChg chg="add mod">
          <ac:chgData name="Ritika Khadilkar" userId="5c4bb212a93c11f9" providerId="LiveId" clId="{C91D35DA-5014-4AF9-8A5F-9ABB4E61C5F8}" dt="2024-07-18T05:19:33.248" v="409" actId="1076"/>
          <ac:spMkLst>
            <pc:docMk/>
            <pc:sldMk cId="2500572861" sldId="299"/>
            <ac:spMk id="3" creationId="{7C27E1C2-D9E5-0C4B-0B9F-6E0868B21CA6}"/>
          </ac:spMkLst>
        </pc:spChg>
        <pc:spChg chg="add del mod">
          <ac:chgData name="Ritika Khadilkar" userId="5c4bb212a93c11f9" providerId="LiveId" clId="{C91D35DA-5014-4AF9-8A5F-9ABB4E61C5F8}" dt="2024-07-18T05:22:16.653" v="415" actId="478"/>
          <ac:spMkLst>
            <pc:docMk/>
            <pc:sldMk cId="2500572861" sldId="299"/>
            <ac:spMk id="4" creationId="{02B6EBEB-FA2D-0DE9-383C-BF239B104E26}"/>
          </ac:spMkLst>
        </pc:spChg>
        <pc:spChg chg="add del mod">
          <ac:chgData name="Ritika Khadilkar" userId="5c4bb212a93c11f9" providerId="LiveId" clId="{C91D35DA-5014-4AF9-8A5F-9ABB4E61C5F8}" dt="2024-07-18T05:23:00.893" v="423" actId="1076"/>
          <ac:spMkLst>
            <pc:docMk/>
            <pc:sldMk cId="2500572861" sldId="299"/>
            <ac:spMk id="5" creationId="{E27CDD18-345F-D504-873C-1ACC764ECABE}"/>
          </ac:spMkLst>
        </pc:spChg>
      </pc:sldChg>
      <pc:sldChg chg="addSp delSp modSp new mod modTransition">
        <pc:chgData name="Ritika Khadilkar" userId="5c4bb212a93c11f9" providerId="LiveId" clId="{C91D35DA-5014-4AF9-8A5F-9ABB4E61C5F8}" dt="2024-07-18T15:27:16.998" v="1055"/>
        <pc:sldMkLst>
          <pc:docMk/>
          <pc:sldMk cId="3896624066" sldId="300"/>
        </pc:sldMkLst>
        <pc:spChg chg="mod">
          <ac:chgData name="Ritika Khadilkar" userId="5c4bb212a93c11f9" providerId="LiveId" clId="{C91D35DA-5014-4AF9-8A5F-9ABB4E61C5F8}" dt="2024-07-18T05:27:54.228" v="466" actId="20577"/>
          <ac:spMkLst>
            <pc:docMk/>
            <pc:sldMk cId="3896624066" sldId="300"/>
            <ac:spMk id="2" creationId="{DECA5DA8-4A63-71F1-6EC1-B395460D77B0}"/>
          </ac:spMkLst>
        </pc:spChg>
        <pc:spChg chg="add mod">
          <ac:chgData name="Ritika Khadilkar" userId="5c4bb212a93c11f9" providerId="LiveId" clId="{C91D35DA-5014-4AF9-8A5F-9ABB4E61C5F8}" dt="2024-07-18T05:33:35.444" v="535" actId="1076"/>
          <ac:spMkLst>
            <pc:docMk/>
            <pc:sldMk cId="3896624066" sldId="300"/>
            <ac:spMk id="3" creationId="{794F0BF7-131B-26DE-69BA-7B174F8695F9}"/>
          </ac:spMkLst>
        </pc:spChg>
        <pc:spChg chg="add del mod">
          <ac:chgData name="Ritika Khadilkar" userId="5c4bb212a93c11f9" providerId="LiveId" clId="{C91D35DA-5014-4AF9-8A5F-9ABB4E61C5F8}" dt="2024-07-18T05:32:19.645" v="526"/>
          <ac:spMkLst>
            <pc:docMk/>
            <pc:sldMk cId="3896624066" sldId="300"/>
            <ac:spMk id="4" creationId="{C8137E64-8C6C-3CFC-EF2B-A77BD1C2DC6D}"/>
          </ac:spMkLst>
        </pc:spChg>
        <pc:spChg chg="add mod">
          <ac:chgData name="Ritika Khadilkar" userId="5c4bb212a93c11f9" providerId="LiveId" clId="{C91D35DA-5014-4AF9-8A5F-9ABB4E61C5F8}" dt="2024-07-18T05:33:30.383" v="534" actId="403"/>
          <ac:spMkLst>
            <pc:docMk/>
            <pc:sldMk cId="3896624066" sldId="300"/>
            <ac:spMk id="5" creationId="{AE322EFF-917E-9DDC-2E18-66C51AAC07CE}"/>
          </ac:spMkLst>
        </pc:spChg>
        <pc:picChg chg="add mod">
          <ac:chgData name="Ritika Khadilkar" userId="5c4bb212a93c11f9" providerId="LiveId" clId="{C91D35DA-5014-4AF9-8A5F-9ABB4E61C5F8}" dt="2024-07-18T05:33:20.215" v="533" actId="1076"/>
          <ac:picMkLst>
            <pc:docMk/>
            <pc:sldMk cId="3896624066" sldId="300"/>
            <ac:picMk id="7" creationId="{4C45CF86-DEB9-DC47-1165-E36F4F1E8097}"/>
          </ac:picMkLst>
        </pc:picChg>
      </pc:sldChg>
      <pc:sldChg chg="addSp modSp new mod modTransition">
        <pc:chgData name="Ritika Khadilkar" userId="5c4bb212a93c11f9" providerId="LiveId" clId="{C91D35DA-5014-4AF9-8A5F-9ABB4E61C5F8}" dt="2024-07-18T15:27:23.426" v="1056"/>
        <pc:sldMkLst>
          <pc:docMk/>
          <pc:sldMk cId="3965323459" sldId="301"/>
        </pc:sldMkLst>
        <pc:spChg chg="mod">
          <ac:chgData name="Ritika Khadilkar" userId="5c4bb212a93c11f9" providerId="LiveId" clId="{C91D35DA-5014-4AF9-8A5F-9ABB4E61C5F8}" dt="2024-07-18T05:24:35.150" v="441" actId="1076"/>
          <ac:spMkLst>
            <pc:docMk/>
            <pc:sldMk cId="3965323459" sldId="301"/>
            <ac:spMk id="2" creationId="{5D3C9D9D-4EF4-7B8B-BB39-FAD7E30B8E79}"/>
          </ac:spMkLst>
        </pc:spChg>
        <pc:spChg chg="add mod">
          <ac:chgData name="Ritika Khadilkar" userId="5c4bb212a93c11f9" providerId="LiveId" clId="{C91D35DA-5014-4AF9-8A5F-9ABB4E61C5F8}" dt="2024-07-18T10:36:33.792" v="1027" actId="1076"/>
          <ac:spMkLst>
            <pc:docMk/>
            <pc:sldMk cId="3965323459" sldId="301"/>
            <ac:spMk id="3" creationId="{D9801899-42D2-0AD1-CF71-372323C572FC}"/>
          </ac:spMkLst>
        </pc:spChg>
      </pc:sldChg>
      <pc:sldChg chg="addSp delSp modSp new mod ord modTransition">
        <pc:chgData name="Ritika Khadilkar" userId="5c4bb212a93c11f9" providerId="LiveId" clId="{C91D35DA-5014-4AF9-8A5F-9ABB4E61C5F8}" dt="2024-07-18T15:27:09.759" v="1054"/>
        <pc:sldMkLst>
          <pc:docMk/>
          <pc:sldMk cId="474339611" sldId="302"/>
        </pc:sldMkLst>
        <pc:spChg chg="mod">
          <ac:chgData name="Ritika Khadilkar" userId="5c4bb212a93c11f9" providerId="LiveId" clId="{C91D35DA-5014-4AF9-8A5F-9ABB4E61C5F8}" dt="2024-07-18T05:44:14.292" v="576" actId="1076"/>
          <ac:spMkLst>
            <pc:docMk/>
            <pc:sldMk cId="474339611" sldId="302"/>
            <ac:spMk id="2" creationId="{3CA2D0FD-E085-1F07-99C3-DC5C3D891099}"/>
          </ac:spMkLst>
        </pc:spChg>
        <pc:spChg chg="add del mod">
          <ac:chgData name="Ritika Khadilkar" userId="5c4bb212a93c11f9" providerId="LiveId" clId="{C91D35DA-5014-4AF9-8A5F-9ABB4E61C5F8}" dt="2024-07-18T05:37:37.683" v="565"/>
          <ac:spMkLst>
            <pc:docMk/>
            <pc:sldMk cId="474339611" sldId="302"/>
            <ac:spMk id="3" creationId="{7762C898-174A-760C-0489-EE245A45C602}"/>
          </ac:spMkLst>
        </pc:spChg>
        <pc:spChg chg="add mod">
          <ac:chgData name="Ritika Khadilkar" userId="5c4bb212a93c11f9" providerId="LiveId" clId="{C91D35DA-5014-4AF9-8A5F-9ABB4E61C5F8}" dt="2024-07-18T05:37:47.261" v="568" actId="1076"/>
          <ac:spMkLst>
            <pc:docMk/>
            <pc:sldMk cId="474339611" sldId="302"/>
            <ac:spMk id="4" creationId="{74F8096C-FC47-27E8-4B24-5FB856C2C871}"/>
          </ac:spMkLst>
        </pc:spChg>
        <pc:picChg chg="add mod modCrop">
          <ac:chgData name="Ritika Khadilkar" userId="5c4bb212a93c11f9" providerId="LiveId" clId="{C91D35DA-5014-4AF9-8A5F-9ABB4E61C5F8}" dt="2024-07-18T05:44:09.403" v="575" actId="1076"/>
          <ac:picMkLst>
            <pc:docMk/>
            <pc:sldMk cId="474339611" sldId="302"/>
            <ac:picMk id="6" creationId="{1FBA9B54-6E52-C017-75C2-BA5853652CF0}"/>
          </ac:picMkLst>
        </pc:picChg>
      </pc:sldChg>
      <pc:sldChg chg="addSp delSp modSp new mod modTransition">
        <pc:chgData name="Ritika Khadilkar" userId="5c4bb212a93c11f9" providerId="LiveId" clId="{C91D35DA-5014-4AF9-8A5F-9ABB4E61C5F8}" dt="2024-07-18T15:27:03.549" v="1053"/>
        <pc:sldMkLst>
          <pc:docMk/>
          <pc:sldMk cId="842490617" sldId="303"/>
        </pc:sldMkLst>
        <pc:spChg chg="del">
          <ac:chgData name="Ritika Khadilkar" userId="5c4bb212a93c11f9" providerId="LiveId" clId="{C91D35DA-5014-4AF9-8A5F-9ABB4E61C5F8}" dt="2024-07-18T06:20:30.424" v="613" actId="478"/>
          <ac:spMkLst>
            <pc:docMk/>
            <pc:sldMk cId="842490617" sldId="303"/>
            <ac:spMk id="2" creationId="{EF25511D-3B84-B0D4-6D3D-709DACAD2936}"/>
          </ac:spMkLst>
        </pc:spChg>
        <pc:spChg chg="add mod">
          <ac:chgData name="Ritika Khadilkar" userId="5c4bb212a93c11f9" providerId="LiveId" clId="{C91D35DA-5014-4AF9-8A5F-9ABB4E61C5F8}" dt="2024-07-18T06:22:14.288" v="633" actId="403"/>
          <ac:spMkLst>
            <pc:docMk/>
            <pc:sldMk cId="842490617" sldId="303"/>
            <ac:spMk id="8" creationId="{B7E03A2A-EC45-BBA3-EABA-E5B981D2C0A9}"/>
          </ac:spMkLst>
        </pc:spChg>
        <pc:picChg chg="add mod">
          <ac:chgData name="Ritika Khadilkar" userId="5c4bb212a93c11f9" providerId="LiveId" clId="{C91D35DA-5014-4AF9-8A5F-9ABB4E61C5F8}" dt="2024-07-18T06:22:10.919" v="631" actId="1076"/>
          <ac:picMkLst>
            <pc:docMk/>
            <pc:sldMk cId="842490617" sldId="303"/>
            <ac:picMk id="4" creationId="{A14BD829-BC3B-6817-5D2D-AB20433EEA99}"/>
          </ac:picMkLst>
        </pc:picChg>
        <pc:picChg chg="add mod modCrop">
          <ac:chgData name="Ritika Khadilkar" userId="5c4bb212a93c11f9" providerId="LiveId" clId="{C91D35DA-5014-4AF9-8A5F-9ABB4E61C5F8}" dt="2024-07-18T06:21:32.324" v="624" actId="1076"/>
          <ac:picMkLst>
            <pc:docMk/>
            <pc:sldMk cId="842490617" sldId="303"/>
            <ac:picMk id="6" creationId="{F8F8D145-1F62-1DFA-99DD-C9FA71062BD0}"/>
          </ac:picMkLst>
        </pc:picChg>
      </pc:sldChg>
      <pc:sldChg chg="addSp delSp modSp new mod modTransition">
        <pc:chgData name="Ritika Khadilkar" userId="5c4bb212a93c11f9" providerId="LiveId" clId="{C91D35DA-5014-4AF9-8A5F-9ABB4E61C5F8}" dt="2024-07-18T15:26:47.517" v="1051"/>
        <pc:sldMkLst>
          <pc:docMk/>
          <pc:sldMk cId="3445004832" sldId="304"/>
        </pc:sldMkLst>
        <pc:spChg chg="mod">
          <ac:chgData name="Ritika Khadilkar" userId="5c4bb212a93c11f9" providerId="LiveId" clId="{C91D35DA-5014-4AF9-8A5F-9ABB4E61C5F8}" dt="2024-07-18T10:13:37.734" v="744" actId="1076"/>
          <ac:spMkLst>
            <pc:docMk/>
            <pc:sldMk cId="3445004832" sldId="304"/>
            <ac:spMk id="2" creationId="{4B841FFB-F926-CF51-C6AB-37FC585449B0}"/>
          </ac:spMkLst>
        </pc:spChg>
        <pc:spChg chg="add del mod">
          <ac:chgData name="Ritika Khadilkar" userId="5c4bb212a93c11f9" providerId="LiveId" clId="{C91D35DA-5014-4AF9-8A5F-9ABB4E61C5F8}" dt="2024-07-18T10:13:15.669" v="737" actId="478"/>
          <ac:spMkLst>
            <pc:docMk/>
            <pc:sldMk cId="3445004832" sldId="304"/>
            <ac:spMk id="3" creationId="{1006CA12-D47E-A7FA-44C1-22D5182BF992}"/>
          </ac:spMkLst>
        </pc:spChg>
        <pc:spChg chg="add mod">
          <ac:chgData name="Ritika Khadilkar" userId="5c4bb212a93c11f9" providerId="LiveId" clId="{C91D35DA-5014-4AF9-8A5F-9ABB4E61C5F8}" dt="2024-07-18T10:13:35.337" v="743" actId="1076"/>
          <ac:spMkLst>
            <pc:docMk/>
            <pc:sldMk cId="3445004832" sldId="304"/>
            <ac:spMk id="4" creationId="{FAF5CE51-12C3-9C8E-0D9B-864F507823CD}"/>
          </ac:spMkLst>
        </pc:spChg>
        <pc:spChg chg="add mod">
          <ac:chgData name="Ritika Khadilkar" userId="5c4bb212a93c11f9" providerId="LiveId" clId="{C91D35DA-5014-4AF9-8A5F-9ABB4E61C5F8}" dt="2024-07-18T10:14:19.349" v="776" actId="403"/>
          <ac:spMkLst>
            <pc:docMk/>
            <pc:sldMk cId="3445004832" sldId="304"/>
            <ac:spMk id="5" creationId="{A3336BCE-BD28-CD5E-3ED6-B8895F9E7AF7}"/>
          </ac:spMkLst>
        </pc:spChg>
      </pc:sldChg>
      <pc:sldChg chg="addSp delSp modSp new mod modTransition">
        <pc:chgData name="Ritika Khadilkar" userId="5c4bb212a93c11f9" providerId="LiveId" clId="{C91D35DA-5014-4AF9-8A5F-9ABB4E61C5F8}" dt="2024-07-18T15:26:41.417" v="1050"/>
        <pc:sldMkLst>
          <pc:docMk/>
          <pc:sldMk cId="1974714173" sldId="305"/>
        </pc:sldMkLst>
        <pc:spChg chg="mod">
          <ac:chgData name="Ritika Khadilkar" userId="5c4bb212a93c11f9" providerId="LiveId" clId="{C91D35DA-5014-4AF9-8A5F-9ABB4E61C5F8}" dt="2024-07-18T10:16:35.874" v="800" actId="1076"/>
          <ac:spMkLst>
            <pc:docMk/>
            <pc:sldMk cId="1974714173" sldId="305"/>
            <ac:spMk id="2" creationId="{4BC50D25-7532-35B0-F243-5DB2321060EB}"/>
          </ac:spMkLst>
        </pc:spChg>
        <pc:graphicFrameChg chg="add mod modGraphic">
          <ac:chgData name="Ritika Khadilkar" userId="5c4bb212a93c11f9" providerId="LiveId" clId="{C91D35DA-5014-4AF9-8A5F-9ABB4E61C5F8}" dt="2024-07-18T10:30:50.707" v="1011" actId="1076"/>
          <ac:graphicFrameMkLst>
            <pc:docMk/>
            <pc:sldMk cId="1974714173" sldId="305"/>
            <ac:graphicFrameMk id="3" creationId="{E6AC3821-A4B5-CC58-2137-905005969D24}"/>
          </ac:graphicFrameMkLst>
        </pc:graphicFrameChg>
        <pc:graphicFrameChg chg="add del mod modGraphic">
          <ac:chgData name="Ritika Khadilkar" userId="5c4bb212a93c11f9" providerId="LiveId" clId="{C91D35DA-5014-4AF9-8A5F-9ABB4E61C5F8}" dt="2024-07-18T10:25:30.296" v="926" actId="478"/>
          <ac:graphicFrameMkLst>
            <pc:docMk/>
            <pc:sldMk cId="1974714173" sldId="305"/>
            <ac:graphicFrameMk id="4" creationId="{92B4E639-0356-AB46-A570-6D22C5CE054A}"/>
          </ac:graphicFrameMkLst>
        </pc:graphicFrameChg>
        <pc:graphicFrameChg chg="add mod modGraphic">
          <ac:chgData name="Ritika Khadilkar" userId="5c4bb212a93c11f9" providerId="LiveId" clId="{C91D35DA-5014-4AF9-8A5F-9ABB4E61C5F8}" dt="2024-07-18T10:30:44.467" v="1010" actId="1076"/>
          <ac:graphicFrameMkLst>
            <pc:docMk/>
            <pc:sldMk cId="1974714173" sldId="305"/>
            <ac:graphicFrameMk id="5" creationId="{BF77AF07-DB4E-7332-6484-B88E5F23F5A4}"/>
          </ac:graphicFrameMkLst>
        </pc:graphicFrameChg>
      </pc:sldChg>
      <pc:sldChg chg="addSp delSp modSp new mod modTransition">
        <pc:chgData name="Ritika Khadilkar" userId="5c4bb212a93c11f9" providerId="LiveId" clId="{C91D35DA-5014-4AF9-8A5F-9ABB4E61C5F8}" dt="2024-07-18T20:26:09.496" v="1379"/>
        <pc:sldMkLst>
          <pc:docMk/>
          <pc:sldMk cId="2607873229" sldId="306"/>
        </pc:sldMkLst>
        <pc:spChg chg="del">
          <ac:chgData name="Ritika Khadilkar" userId="5c4bb212a93c11f9" providerId="LiveId" clId="{C91D35DA-5014-4AF9-8A5F-9ABB4E61C5F8}" dt="2024-07-18T20:07:16.787" v="1204" actId="478"/>
          <ac:spMkLst>
            <pc:docMk/>
            <pc:sldMk cId="2607873229" sldId="306"/>
            <ac:spMk id="2" creationId="{FCDD5796-A8C3-3A3E-1B86-1B3B86252CF0}"/>
          </ac:spMkLst>
        </pc:spChg>
        <pc:spChg chg="add del mod">
          <ac:chgData name="Ritika Khadilkar" userId="5c4bb212a93c11f9" providerId="LiveId" clId="{C91D35DA-5014-4AF9-8A5F-9ABB4E61C5F8}" dt="2024-07-18T20:21:07.334" v="1284"/>
          <ac:spMkLst>
            <pc:docMk/>
            <pc:sldMk cId="2607873229" sldId="306"/>
            <ac:spMk id="3" creationId="{31BDF568-79DA-461B-78FA-CC6B8C538C84}"/>
          </ac:spMkLst>
        </pc:spChg>
        <pc:spChg chg="add mod">
          <ac:chgData name="Ritika Khadilkar" userId="5c4bb212a93c11f9" providerId="LiveId" clId="{C91D35DA-5014-4AF9-8A5F-9ABB4E61C5F8}" dt="2024-07-18T20:21:59.186" v="1320" actId="1076"/>
          <ac:spMkLst>
            <pc:docMk/>
            <pc:sldMk cId="2607873229" sldId="306"/>
            <ac:spMk id="5" creationId="{F02F8CD8-C40A-44DE-3CCB-051A1325D228}"/>
          </ac:spMkLst>
        </pc:spChg>
        <pc:picChg chg="add del mod">
          <ac:chgData name="Ritika Khadilkar" userId="5c4bb212a93c11f9" providerId="LiveId" clId="{C91D35DA-5014-4AF9-8A5F-9ABB4E61C5F8}" dt="2024-07-18T20:12:08.139" v="1218" actId="478"/>
          <ac:picMkLst>
            <pc:docMk/>
            <pc:sldMk cId="2607873229" sldId="306"/>
            <ac:picMk id="2050" creationId="{C7D56B42-CAE0-D25F-878E-ADE6F9EB066C}"/>
          </ac:picMkLst>
        </pc:picChg>
        <pc:picChg chg="add del mod">
          <ac:chgData name="Ritika Khadilkar" userId="5c4bb212a93c11f9" providerId="LiveId" clId="{C91D35DA-5014-4AF9-8A5F-9ABB4E61C5F8}" dt="2024-07-18T20:12:08.139" v="1218" actId="478"/>
          <ac:picMkLst>
            <pc:docMk/>
            <pc:sldMk cId="2607873229" sldId="306"/>
            <ac:picMk id="2052" creationId="{8334658A-1ABA-B3DD-B6A6-CCEE549FFDE0}"/>
          </ac:picMkLst>
        </pc:picChg>
        <pc:picChg chg="add mod">
          <ac:chgData name="Ritika Khadilkar" userId="5c4bb212a93c11f9" providerId="LiveId" clId="{C91D35DA-5014-4AF9-8A5F-9ABB4E61C5F8}" dt="2024-07-18T20:13:38.449" v="1236" actId="1076"/>
          <ac:picMkLst>
            <pc:docMk/>
            <pc:sldMk cId="2607873229" sldId="306"/>
            <ac:picMk id="2054" creationId="{1FD10DC5-9BE6-FB9B-CF8A-9BFB63FFD635}"/>
          </ac:picMkLst>
        </pc:picChg>
        <pc:picChg chg="add mod">
          <ac:chgData name="Ritika Khadilkar" userId="5c4bb212a93c11f9" providerId="LiveId" clId="{C91D35DA-5014-4AF9-8A5F-9ABB4E61C5F8}" dt="2024-07-18T20:13:40.966" v="1237" actId="1076"/>
          <ac:picMkLst>
            <pc:docMk/>
            <pc:sldMk cId="2607873229" sldId="306"/>
            <ac:picMk id="2056" creationId="{22C89705-9C17-59A3-020F-C3F4F74EA663}"/>
          </ac:picMkLst>
        </pc:picChg>
      </pc:sldChg>
      <pc:sldChg chg="addSp delSp modSp new mod modTransition">
        <pc:chgData name="Ritika Khadilkar" userId="5c4bb212a93c11f9" providerId="LiveId" clId="{C91D35DA-5014-4AF9-8A5F-9ABB4E61C5F8}" dt="2024-07-18T20:26:17.364" v="1380"/>
        <pc:sldMkLst>
          <pc:docMk/>
          <pc:sldMk cId="3333630881" sldId="307"/>
        </pc:sldMkLst>
        <pc:spChg chg="del">
          <ac:chgData name="Ritika Khadilkar" userId="5c4bb212a93c11f9" providerId="LiveId" clId="{C91D35DA-5014-4AF9-8A5F-9ABB4E61C5F8}" dt="2024-07-18T20:13:52.828" v="1239" actId="478"/>
          <ac:spMkLst>
            <pc:docMk/>
            <pc:sldMk cId="3333630881" sldId="307"/>
            <ac:spMk id="2" creationId="{BD8C8D2D-6BEE-8BC5-5355-A49BCB4649F9}"/>
          </ac:spMkLst>
        </pc:spChg>
        <pc:spChg chg="add mod">
          <ac:chgData name="Ritika Khadilkar" userId="5c4bb212a93c11f9" providerId="LiveId" clId="{C91D35DA-5014-4AF9-8A5F-9ABB4E61C5F8}" dt="2024-07-18T20:22:14.719" v="1322" actId="21"/>
          <ac:spMkLst>
            <pc:docMk/>
            <pc:sldMk cId="3333630881" sldId="307"/>
            <ac:spMk id="4" creationId="{CD7C1745-B2D1-3B85-14A6-BFDE1216EDB8}"/>
          </ac:spMkLst>
        </pc:spChg>
        <pc:picChg chg="add mod">
          <ac:chgData name="Ritika Khadilkar" userId="5c4bb212a93c11f9" providerId="LiveId" clId="{C91D35DA-5014-4AF9-8A5F-9ABB4E61C5F8}" dt="2024-07-18T20:18:25.146" v="1245" actId="1076"/>
          <ac:picMkLst>
            <pc:docMk/>
            <pc:sldMk cId="3333630881" sldId="307"/>
            <ac:picMk id="3" creationId="{8435E225-C894-56FD-AC5D-1A6816CD5DAE}"/>
          </ac:picMkLst>
        </pc:picChg>
        <pc:picChg chg="add del mod">
          <ac:chgData name="Ritika Khadilkar" userId="5c4bb212a93c11f9" providerId="LiveId" clId="{C91D35DA-5014-4AF9-8A5F-9ABB4E61C5F8}" dt="2024-07-18T20:15:09.712" v="1242" actId="478"/>
          <ac:picMkLst>
            <pc:docMk/>
            <pc:sldMk cId="3333630881" sldId="307"/>
            <ac:picMk id="3074" creationId="{00995774-31A2-5C7E-AB7D-AF2615170BB5}"/>
          </ac:picMkLst>
        </pc:picChg>
      </pc:sldChg>
      <pc:sldChg chg="addSp delSp modSp new mod modTransition">
        <pc:chgData name="Ritika Khadilkar" userId="5c4bb212a93c11f9" providerId="LiveId" clId="{C91D35DA-5014-4AF9-8A5F-9ABB4E61C5F8}" dt="2024-07-18T20:26:26.253" v="1381"/>
        <pc:sldMkLst>
          <pc:docMk/>
          <pc:sldMk cId="470870254" sldId="308"/>
        </pc:sldMkLst>
        <pc:spChg chg="del">
          <ac:chgData name="Ritika Khadilkar" userId="5c4bb212a93c11f9" providerId="LiveId" clId="{C91D35DA-5014-4AF9-8A5F-9ABB4E61C5F8}" dt="2024-07-18T20:18:40.557" v="1247" actId="478"/>
          <ac:spMkLst>
            <pc:docMk/>
            <pc:sldMk cId="470870254" sldId="308"/>
            <ac:spMk id="2" creationId="{DE35EF3F-2577-8C5D-0947-05D573BF484D}"/>
          </ac:spMkLst>
        </pc:spChg>
        <pc:spChg chg="add del mod">
          <ac:chgData name="Ritika Khadilkar" userId="5c4bb212a93c11f9" providerId="LiveId" clId="{C91D35DA-5014-4AF9-8A5F-9ABB4E61C5F8}" dt="2024-07-18T20:22:41.198" v="1342"/>
          <ac:spMkLst>
            <pc:docMk/>
            <pc:sldMk cId="470870254" sldId="308"/>
            <ac:spMk id="4" creationId="{DA11A0F2-30FA-D7B7-E57E-481E2C7B2C88}"/>
          </ac:spMkLst>
        </pc:spChg>
        <pc:spChg chg="add mod">
          <ac:chgData name="Ritika Khadilkar" userId="5c4bb212a93c11f9" providerId="LiveId" clId="{C91D35DA-5014-4AF9-8A5F-9ABB4E61C5F8}" dt="2024-07-18T20:23:44.160" v="1373" actId="403"/>
          <ac:spMkLst>
            <pc:docMk/>
            <pc:sldMk cId="470870254" sldId="308"/>
            <ac:spMk id="6" creationId="{2F88A701-72E8-4A4D-28DA-BB9C5F4972C9}"/>
          </ac:spMkLst>
        </pc:spChg>
        <pc:spChg chg="add del">
          <ac:chgData name="Ritika Khadilkar" userId="5c4bb212a93c11f9" providerId="LiveId" clId="{C91D35DA-5014-4AF9-8A5F-9ABB4E61C5F8}" dt="2024-07-18T20:25:24.728" v="1375" actId="22"/>
          <ac:spMkLst>
            <pc:docMk/>
            <pc:sldMk cId="470870254" sldId="308"/>
            <ac:spMk id="8" creationId="{318D72B9-26ED-C289-8C09-FC95491EAABF}"/>
          </ac:spMkLst>
        </pc:spChg>
        <pc:picChg chg="add mod">
          <ac:chgData name="Ritika Khadilkar" userId="5c4bb212a93c11f9" providerId="LiveId" clId="{C91D35DA-5014-4AF9-8A5F-9ABB4E61C5F8}" dt="2024-07-18T20:25:42.459" v="1378" actId="14100"/>
          <ac:picMkLst>
            <pc:docMk/>
            <pc:sldMk cId="470870254" sldId="308"/>
            <ac:picMk id="4098" creationId="{67B9438C-458C-061D-867B-D8A8A9525C79}"/>
          </ac:picMkLst>
        </pc:picChg>
      </pc:sldChg>
      <pc:sldMasterChg chg="del delSldLayout">
        <pc:chgData name="Ritika Khadilkar" userId="5c4bb212a93c11f9" providerId="LiveId" clId="{C91D35DA-5014-4AF9-8A5F-9ABB4E61C5F8}" dt="2024-07-18T09:59:20.140" v="672" actId="47"/>
        <pc:sldMasterMkLst>
          <pc:docMk/>
          <pc:sldMasterMk cId="0" sldId="2147483661"/>
        </pc:sldMasterMkLst>
        <pc:sldLayoutChg chg="del">
          <pc:chgData name="Ritika Khadilkar" userId="5c4bb212a93c11f9" providerId="LiveId" clId="{C91D35DA-5014-4AF9-8A5F-9ABB4E61C5F8}" dt="2024-07-18T09:59:20.140" v="672" actId="47"/>
          <pc:sldLayoutMkLst>
            <pc:docMk/>
            <pc:sldMasterMk cId="0" sldId="2147483661"/>
            <pc:sldLayoutMk cId="0" sldId="2147483659"/>
          </pc:sldLayoutMkLst>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jpg>
</file>

<file path=ppt/media/image5.jpg>
</file>

<file path=ppt/media/image6.png>
</file>

<file path=ppt/media/image7.png>
</file>

<file path=ppt/media/image8.png>
</file>

<file path=ppt/media/image9.jp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6bcecd75a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6bcecd75a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16bcecd75ae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16bcecd75a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8a87eb8680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8a87eb8680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8a87eb8680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8a87eb8680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8a87eb8680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8a87eb8680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8a87eb8680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8a87eb8680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8a87eb8680_0_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8a87eb8680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6bcecd75a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6bcecd75a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6bcecd75a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6bcecd75a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10" name="Google Shape;10;p2"/>
          <p:cNvSpPr txBox="1">
            <a:spLocks noGrp="1"/>
          </p:cNvSpPr>
          <p:nvPr>
            <p:ph type="ctrTitle"/>
          </p:nvPr>
        </p:nvSpPr>
        <p:spPr>
          <a:xfrm>
            <a:off x="4139149" y="928938"/>
            <a:ext cx="4291500" cy="2961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4139125" y="3848863"/>
            <a:ext cx="42915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pic>
        <p:nvPicPr>
          <p:cNvPr id="45" name="Google Shape;45;p11"/>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46" name="Google Shape;46;p11"/>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Font typeface="Fira Sans Condensed"/>
              <a:buChar char="●"/>
              <a:defRPr sz="1400">
                <a:latin typeface="Fira Sans Condensed"/>
                <a:ea typeface="Fira Sans Condensed"/>
                <a:cs typeface="Fira Sans Condensed"/>
                <a:sym typeface="Fira Sans Condensed"/>
              </a:defRPr>
            </a:lvl1pPr>
            <a:lvl2pPr marL="914400" lvl="1"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2pPr>
            <a:lvl3pPr marL="1371600" lvl="2"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3pPr>
            <a:lvl4pPr marL="1828800" lvl="3"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4pPr>
            <a:lvl5pPr marL="2286000" lvl="4"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5pPr>
            <a:lvl6pPr marL="2743200" lvl="5"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6pPr>
            <a:lvl7pPr marL="3200400" lvl="6"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7pPr>
            <a:lvl8pPr marL="3657600" lvl="7"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8pPr>
            <a:lvl9pPr marL="4114800" lvl="8"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14" name="Google Shape;14;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17" name="Google Shape;17;p4"/>
          <p:cNvSpPr txBox="1">
            <a:spLocks noGrp="1"/>
          </p:cNvSpPr>
          <p:nvPr>
            <p:ph type="body" idx="1"/>
          </p:nvPr>
        </p:nvSpPr>
        <p:spPr>
          <a:xfrm>
            <a:off x="1115100" y="1152475"/>
            <a:ext cx="6913800" cy="3456000"/>
          </a:xfrm>
          <a:prstGeom prst="rect">
            <a:avLst/>
          </a:prstGeom>
          <a:solidFill>
            <a:schemeClr val="dk1">
              <a:alpha val="56699"/>
            </a:schemeClr>
          </a:solidFill>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191919"/>
              </a:buClr>
              <a:buSzPts val="1400"/>
              <a:buFont typeface="Anaheim"/>
              <a:buChar char="●"/>
              <a:defRPr sz="1400">
                <a:solidFill>
                  <a:srgbClr val="F3F3F3"/>
                </a:solidFill>
                <a:latin typeface="Fira Sans Condensed"/>
                <a:ea typeface="Fira Sans Condensed"/>
                <a:cs typeface="Fira Sans Condensed"/>
                <a:sym typeface="Fira Sans Condensed"/>
              </a:defRPr>
            </a:lvl1pPr>
            <a:lvl2pPr marL="914400" lvl="1" indent="-317500">
              <a:spcBef>
                <a:spcPts val="0"/>
              </a:spcBef>
              <a:spcAft>
                <a:spcPts val="0"/>
              </a:spcAft>
              <a:buClr>
                <a:srgbClr val="191919"/>
              </a:buClr>
              <a:buSzPts val="1400"/>
              <a:buFont typeface="Roboto Condensed Light"/>
              <a:buChar char="○"/>
              <a:defRPr sz="1400">
                <a:latin typeface="Fira Sans Condensed"/>
                <a:ea typeface="Fira Sans Condensed"/>
                <a:cs typeface="Fira Sans Condensed"/>
                <a:sym typeface="Fira Sans Condensed"/>
              </a:defRPr>
            </a:lvl2pPr>
            <a:lvl3pPr marL="1371600" lvl="2" indent="-317500">
              <a:spcBef>
                <a:spcPts val="0"/>
              </a:spcBef>
              <a:spcAft>
                <a:spcPts val="0"/>
              </a:spcAft>
              <a:buClr>
                <a:srgbClr val="191919"/>
              </a:buClr>
              <a:buSzPts val="1400"/>
              <a:buFont typeface="Roboto Condensed Light"/>
              <a:buChar char="■"/>
              <a:defRPr sz="1200"/>
            </a:lvl3pPr>
            <a:lvl4pPr marL="1828800" lvl="3" indent="-317500">
              <a:spcBef>
                <a:spcPts val="0"/>
              </a:spcBef>
              <a:spcAft>
                <a:spcPts val="0"/>
              </a:spcAft>
              <a:buClr>
                <a:srgbClr val="191919"/>
              </a:buClr>
              <a:buSzPts val="1400"/>
              <a:buFont typeface="Roboto Condensed Light"/>
              <a:buChar char="●"/>
              <a:defRPr sz="1200"/>
            </a:lvl4pPr>
            <a:lvl5pPr marL="2286000" lvl="4" indent="-317500">
              <a:spcBef>
                <a:spcPts val="0"/>
              </a:spcBef>
              <a:spcAft>
                <a:spcPts val="0"/>
              </a:spcAft>
              <a:buClr>
                <a:srgbClr val="191919"/>
              </a:buClr>
              <a:buSzPts val="1400"/>
              <a:buFont typeface="Roboto Condensed Light"/>
              <a:buChar char="○"/>
              <a:defRPr sz="1200"/>
            </a:lvl5pPr>
            <a:lvl6pPr marL="2743200" lvl="5" indent="-317500">
              <a:spcBef>
                <a:spcPts val="0"/>
              </a:spcBef>
              <a:spcAft>
                <a:spcPts val="0"/>
              </a:spcAft>
              <a:buClr>
                <a:srgbClr val="191919"/>
              </a:buClr>
              <a:buSzPts val="1400"/>
              <a:buFont typeface="Roboto Condensed Light"/>
              <a:buChar char="■"/>
              <a:defRPr sz="1200"/>
            </a:lvl6pPr>
            <a:lvl7pPr marL="3200400" lvl="6" indent="-317500">
              <a:spcBef>
                <a:spcPts val="0"/>
              </a:spcBef>
              <a:spcAft>
                <a:spcPts val="0"/>
              </a:spcAft>
              <a:buClr>
                <a:srgbClr val="191919"/>
              </a:buClr>
              <a:buSzPts val="1400"/>
              <a:buFont typeface="Roboto Condensed Light"/>
              <a:buChar char="●"/>
              <a:defRPr sz="1200"/>
            </a:lvl7pPr>
            <a:lvl8pPr marL="3657600" lvl="7" indent="-317500">
              <a:spcBef>
                <a:spcPts val="0"/>
              </a:spcBef>
              <a:spcAft>
                <a:spcPts val="0"/>
              </a:spcAft>
              <a:buClr>
                <a:srgbClr val="191919"/>
              </a:buClr>
              <a:buSzPts val="1400"/>
              <a:buFont typeface="Roboto Condensed Light"/>
              <a:buChar char="○"/>
              <a:defRPr sz="1200"/>
            </a:lvl8pPr>
            <a:lvl9pPr marL="4114800" lvl="8" indent="-317500">
              <a:spcBef>
                <a:spcPts val="0"/>
              </a:spcBef>
              <a:spcAft>
                <a:spcPts val="0"/>
              </a:spcAft>
              <a:buClr>
                <a:srgbClr val="191919"/>
              </a:buClr>
              <a:buSzPts val="1400"/>
              <a:buFont typeface="Roboto Condensed Light"/>
              <a:buChar char="■"/>
              <a:defRPr sz="1200"/>
            </a:lvl9pPr>
          </a:lstStyle>
          <a:p>
            <a:endParaRPr/>
          </a:p>
        </p:txBody>
      </p:sp>
      <p:sp>
        <p:nvSpPr>
          <p:cNvPr id="18" name="Google Shape;18;p4"/>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19"/>
        <p:cNvGrpSpPr/>
        <p:nvPr/>
      </p:nvGrpSpPr>
      <p:grpSpPr>
        <a:xfrm>
          <a:off x="0" y="0"/>
          <a:ext cx="0" cy="0"/>
          <a:chOff x="0" y="0"/>
          <a:chExt cx="0" cy="0"/>
        </a:xfrm>
      </p:grpSpPr>
      <p:pic>
        <p:nvPicPr>
          <p:cNvPr id="20" name="Google Shape;20;p5"/>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21" name="Google Shape;21;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Rajdhani"/>
              <a:buNone/>
              <a:defRPr sz="1800" b="1">
                <a:latin typeface="Rajdhani"/>
                <a:ea typeface="Rajdhani"/>
                <a:cs typeface="Rajdhani"/>
                <a:sym typeface="Rajdhani"/>
              </a:defRPr>
            </a:lvl1pPr>
            <a:lvl2pPr lvl="1" algn="ctr" rtl="0">
              <a:lnSpc>
                <a:spcPct val="100000"/>
              </a:lnSpc>
              <a:spcBef>
                <a:spcPts val="0"/>
              </a:spcBef>
              <a:spcAft>
                <a:spcPts val="0"/>
              </a:spcAft>
              <a:buSzPts val="1400"/>
              <a:buFont typeface="Rajdhani"/>
              <a:buNone/>
              <a:defRPr sz="1400" b="1">
                <a:latin typeface="Rajdhani"/>
                <a:ea typeface="Rajdhani"/>
                <a:cs typeface="Rajdhani"/>
                <a:sym typeface="Rajdhani"/>
              </a:defRPr>
            </a:lvl2pPr>
            <a:lvl3pPr lvl="2" algn="ctr" rtl="0">
              <a:lnSpc>
                <a:spcPct val="100000"/>
              </a:lnSpc>
              <a:spcBef>
                <a:spcPts val="0"/>
              </a:spcBef>
              <a:spcAft>
                <a:spcPts val="0"/>
              </a:spcAft>
              <a:buSzPts val="1400"/>
              <a:buFont typeface="Rajdhani"/>
              <a:buNone/>
              <a:defRPr sz="1400" b="1">
                <a:latin typeface="Rajdhani"/>
                <a:ea typeface="Rajdhani"/>
                <a:cs typeface="Rajdhani"/>
                <a:sym typeface="Rajdhani"/>
              </a:defRPr>
            </a:lvl3pPr>
            <a:lvl4pPr lvl="3" algn="ctr" rtl="0">
              <a:lnSpc>
                <a:spcPct val="100000"/>
              </a:lnSpc>
              <a:spcBef>
                <a:spcPts val="0"/>
              </a:spcBef>
              <a:spcAft>
                <a:spcPts val="0"/>
              </a:spcAft>
              <a:buSzPts val="1400"/>
              <a:buFont typeface="Rajdhani"/>
              <a:buNone/>
              <a:defRPr sz="1400" b="1">
                <a:latin typeface="Rajdhani"/>
                <a:ea typeface="Rajdhani"/>
                <a:cs typeface="Rajdhani"/>
                <a:sym typeface="Rajdhani"/>
              </a:defRPr>
            </a:lvl4pPr>
            <a:lvl5pPr lvl="4" algn="ctr" rtl="0">
              <a:lnSpc>
                <a:spcPct val="100000"/>
              </a:lnSpc>
              <a:spcBef>
                <a:spcPts val="0"/>
              </a:spcBef>
              <a:spcAft>
                <a:spcPts val="0"/>
              </a:spcAft>
              <a:buSzPts val="1400"/>
              <a:buFont typeface="Rajdhani"/>
              <a:buNone/>
              <a:defRPr sz="1400" b="1">
                <a:latin typeface="Rajdhani"/>
                <a:ea typeface="Rajdhani"/>
                <a:cs typeface="Rajdhani"/>
                <a:sym typeface="Rajdhani"/>
              </a:defRPr>
            </a:lvl5pPr>
            <a:lvl6pPr lvl="5" algn="ctr" rtl="0">
              <a:lnSpc>
                <a:spcPct val="100000"/>
              </a:lnSpc>
              <a:spcBef>
                <a:spcPts val="0"/>
              </a:spcBef>
              <a:spcAft>
                <a:spcPts val="0"/>
              </a:spcAft>
              <a:buSzPts val="1400"/>
              <a:buFont typeface="Rajdhani"/>
              <a:buNone/>
              <a:defRPr sz="1400" b="1">
                <a:latin typeface="Rajdhani"/>
                <a:ea typeface="Rajdhani"/>
                <a:cs typeface="Rajdhani"/>
                <a:sym typeface="Rajdhani"/>
              </a:defRPr>
            </a:lvl6pPr>
            <a:lvl7pPr lvl="6" algn="ctr" rtl="0">
              <a:lnSpc>
                <a:spcPct val="100000"/>
              </a:lnSpc>
              <a:spcBef>
                <a:spcPts val="0"/>
              </a:spcBef>
              <a:spcAft>
                <a:spcPts val="0"/>
              </a:spcAft>
              <a:buSzPts val="1400"/>
              <a:buFont typeface="Rajdhani"/>
              <a:buNone/>
              <a:defRPr sz="1400" b="1">
                <a:latin typeface="Rajdhani"/>
                <a:ea typeface="Rajdhani"/>
                <a:cs typeface="Rajdhani"/>
                <a:sym typeface="Rajdhani"/>
              </a:defRPr>
            </a:lvl7pPr>
            <a:lvl8pPr lvl="7" algn="ctr" rtl="0">
              <a:lnSpc>
                <a:spcPct val="100000"/>
              </a:lnSpc>
              <a:spcBef>
                <a:spcPts val="0"/>
              </a:spcBef>
              <a:spcAft>
                <a:spcPts val="0"/>
              </a:spcAft>
              <a:buSzPts val="1400"/>
              <a:buFont typeface="Rajdhani"/>
              <a:buNone/>
              <a:defRPr sz="1400" b="1">
                <a:latin typeface="Rajdhani"/>
                <a:ea typeface="Rajdhani"/>
                <a:cs typeface="Rajdhani"/>
                <a:sym typeface="Rajdhani"/>
              </a:defRPr>
            </a:lvl8pPr>
            <a:lvl9pPr lvl="8" algn="ctr" rtl="0">
              <a:lnSpc>
                <a:spcPct val="100000"/>
              </a:lnSpc>
              <a:spcBef>
                <a:spcPts val="0"/>
              </a:spcBef>
              <a:spcAft>
                <a:spcPts val="0"/>
              </a:spcAft>
              <a:buSzPts val="1400"/>
              <a:buFont typeface="Rajdhani"/>
              <a:buNone/>
              <a:defRPr sz="1400" b="1">
                <a:latin typeface="Rajdhani"/>
                <a:ea typeface="Rajdhani"/>
                <a:cs typeface="Rajdhani"/>
                <a:sym typeface="Rajdhani"/>
              </a:defRPr>
            </a:lvl9pPr>
          </a:lstStyle>
          <a:p>
            <a:endParaRPr/>
          </a:p>
        </p:txBody>
      </p:sp>
      <p:sp>
        <p:nvSpPr>
          <p:cNvPr id="22" name="Google Shape;22;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Fira Sans Condensed"/>
              <a:buNone/>
              <a:defRPr sz="1400">
                <a:latin typeface="Fira Sans Condensed"/>
                <a:ea typeface="Fira Sans Condensed"/>
                <a:cs typeface="Fira Sans Condensed"/>
                <a:sym typeface="Fira Sans Condensed"/>
              </a:defRPr>
            </a:lvl1pPr>
            <a:lvl2pPr lvl="1"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2pPr>
            <a:lvl3pPr lvl="2"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3pPr>
            <a:lvl4pPr lvl="3"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4pPr>
            <a:lvl5pPr lvl="4"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5pPr>
            <a:lvl6pPr lvl="5"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6pPr>
            <a:lvl7pPr lvl="6"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7pPr>
            <a:lvl8pPr lvl="7"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8pPr>
            <a:lvl9pPr lvl="8"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9pPr>
          </a:lstStyle>
          <a:p>
            <a:endParaRPr/>
          </a:p>
        </p:txBody>
      </p:sp>
      <p:sp>
        <p:nvSpPr>
          <p:cNvPr id="23" name="Google Shape;23;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Rajdhani"/>
              <a:buNone/>
              <a:defRPr sz="1800" b="1">
                <a:latin typeface="Rajdhani"/>
                <a:ea typeface="Rajdhani"/>
                <a:cs typeface="Rajdhani"/>
                <a:sym typeface="Rajdhani"/>
              </a:defRPr>
            </a:lvl1pPr>
            <a:lvl2pPr lvl="1" algn="ctr" rtl="0">
              <a:lnSpc>
                <a:spcPct val="100000"/>
              </a:lnSpc>
              <a:spcBef>
                <a:spcPts val="0"/>
              </a:spcBef>
              <a:spcAft>
                <a:spcPts val="0"/>
              </a:spcAft>
              <a:buSzPts val="1400"/>
              <a:buFont typeface="Rajdhani"/>
              <a:buNone/>
              <a:defRPr sz="1400" b="1">
                <a:latin typeface="Rajdhani"/>
                <a:ea typeface="Rajdhani"/>
                <a:cs typeface="Rajdhani"/>
                <a:sym typeface="Rajdhani"/>
              </a:defRPr>
            </a:lvl2pPr>
            <a:lvl3pPr lvl="2" algn="ctr" rtl="0">
              <a:lnSpc>
                <a:spcPct val="100000"/>
              </a:lnSpc>
              <a:spcBef>
                <a:spcPts val="0"/>
              </a:spcBef>
              <a:spcAft>
                <a:spcPts val="0"/>
              </a:spcAft>
              <a:buSzPts val="1400"/>
              <a:buFont typeface="Rajdhani"/>
              <a:buNone/>
              <a:defRPr sz="1400" b="1">
                <a:latin typeface="Rajdhani"/>
                <a:ea typeface="Rajdhani"/>
                <a:cs typeface="Rajdhani"/>
                <a:sym typeface="Rajdhani"/>
              </a:defRPr>
            </a:lvl3pPr>
            <a:lvl4pPr lvl="3" algn="ctr" rtl="0">
              <a:lnSpc>
                <a:spcPct val="100000"/>
              </a:lnSpc>
              <a:spcBef>
                <a:spcPts val="0"/>
              </a:spcBef>
              <a:spcAft>
                <a:spcPts val="0"/>
              </a:spcAft>
              <a:buSzPts val="1400"/>
              <a:buFont typeface="Rajdhani"/>
              <a:buNone/>
              <a:defRPr sz="1400" b="1">
                <a:latin typeface="Rajdhani"/>
                <a:ea typeface="Rajdhani"/>
                <a:cs typeface="Rajdhani"/>
                <a:sym typeface="Rajdhani"/>
              </a:defRPr>
            </a:lvl4pPr>
            <a:lvl5pPr lvl="4" algn="ctr" rtl="0">
              <a:lnSpc>
                <a:spcPct val="100000"/>
              </a:lnSpc>
              <a:spcBef>
                <a:spcPts val="0"/>
              </a:spcBef>
              <a:spcAft>
                <a:spcPts val="0"/>
              </a:spcAft>
              <a:buSzPts val="1400"/>
              <a:buFont typeface="Rajdhani"/>
              <a:buNone/>
              <a:defRPr sz="1400" b="1">
                <a:latin typeface="Rajdhani"/>
                <a:ea typeface="Rajdhani"/>
                <a:cs typeface="Rajdhani"/>
                <a:sym typeface="Rajdhani"/>
              </a:defRPr>
            </a:lvl5pPr>
            <a:lvl6pPr lvl="5" algn="ctr" rtl="0">
              <a:lnSpc>
                <a:spcPct val="100000"/>
              </a:lnSpc>
              <a:spcBef>
                <a:spcPts val="0"/>
              </a:spcBef>
              <a:spcAft>
                <a:spcPts val="0"/>
              </a:spcAft>
              <a:buSzPts val="1400"/>
              <a:buFont typeface="Rajdhani"/>
              <a:buNone/>
              <a:defRPr sz="1400" b="1">
                <a:latin typeface="Rajdhani"/>
                <a:ea typeface="Rajdhani"/>
                <a:cs typeface="Rajdhani"/>
                <a:sym typeface="Rajdhani"/>
              </a:defRPr>
            </a:lvl6pPr>
            <a:lvl7pPr lvl="6" algn="ctr" rtl="0">
              <a:lnSpc>
                <a:spcPct val="100000"/>
              </a:lnSpc>
              <a:spcBef>
                <a:spcPts val="0"/>
              </a:spcBef>
              <a:spcAft>
                <a:spcPts val="0"/>
              </a:spcAft>
              <a:buSzPts val="1400"/>
              <a:buFont typeface="Rajdhani"/>
              <a:buNone/>
              <a:defRPr sz="1400" b="1">
                <a:latin typeface="Rajdhani"/>
                <a:ea typeface="Rajdhani"/>
                <a:cs typeface="Rajdhani"/>
                <a:sym typeface="Rajdhani"/>
              </a:defRPr>
            </a:lvl7pPr>
            <a:lvl8pPr lvl="7" algn="ctr" rtl="0">
              <a:lnSpc>
                <a:spcPct val="100000"/>
              </a:lnSpc>
              <a:spcBef>
                <a:spcPts val="0"/>
              </a:spcBef>
              <a:spcAft>
                <a:spcPts val="0"/>
              </a:spcAft>
              <a:buSzPts val="1400"/>
              <a:buFont typeface="Rajdhani"/>
              <a:buNone/>
              <a:defRPr sz="1400" b="1">
                <a:latin typeface="Rajdhani"/>
                <a:ea typeface="Rajdhani"/>
                <a:cs typeface="Rajdhani"/>
                <a:sym typeface="Rajdhani"/>
              </a:defRPr>
            </a:lvl8pPr>
            <a:lvl9pPr lvl="8" algn="ctr" rtl="0">
              <a:lnSpc>
                <a:spcPct val="100000"/>
              </a:lnSpc>
              <a:spcBef>
                <a:spcPts val="0"/>
              </a:spcBef>
              <a:spcAft>
                <a:spcPts val="0"/>
              </a:spcAft>
              <a:buSzPts val="1400"/>
              <a:buFont typeface="Rajdhani"/>
              <a:buNone/>
              <a:defRPr sz="1400" b="1">
                <a:latin typeface="Rajdhani"/>
                <a:ea typeface="Rajdhani"/>
                <a:cs typeface="Rajdhani"/>
                <a:sym typeface="Rajdhani"/>
              </a:defRPr>
            </a:lvl9pPr>
          </a:lstStyle>
          <a:p>
            <a:endParaRPr/>
          </a:p>
        </p:txBody>
      </p:sp>
      <p:sp>
        <p:nvSpPr>
          <p:cNvPr id="24" name="Google Shape;24;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Fira Sans Condensed"/>
              <a:buNone/>
              <a:defRPr sz="1400">
                <a:latin typeface="Fira Sans Condensed"/>
                <a:ea typeface="Fira Sans Condensed"/>
                <a:cs typeface="Fira Sans Condensed"/>
                <a:sym typeface="Fira Sans Condensed"/>
              </a:defRPr>
            </a:lvl1pPr>
            <a:lvl2pPr lvl="1"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2pPr>
            <a:lvl3pPr lvl="2"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3pPr>
            <a:lvl4pPr lvl="3"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4pPr>
            <a:lvl5pPr lvl="4"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5pPr>
            <a:lvl6pPr lvl="5"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6pPr>
            <a:lvl7pPr lvl="6"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7pPr>
            <a:lvl8pPr lvl="7"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8pPr>
            <a:lvl9pPr lvl="8"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9pPr>
          </a:lstStyle>
          <a:p>
            <a:endParaRPr/>
          </a:p>
        </p:txBody>
      </p:sp>
      <p:sp>
        <p:nvSpPr>
          <p:cNvPr id="25" name="Google Shape;25;p5"/>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28" name="Google Shape;28;p6"/>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29"/>
        <p:cNvGrpSpPr/>
        <p:nvPr/>
      </p:nvGrpSpPr>
      <p:grpSpPr>
        <a:xfrm>
          <a:off x="0" y="0"/>
          <a:ext cx="0" cy="0"/>
          <a:chOff x="0" y="0"/>
          <a:chExt cx="0" cy="0"/>
        </a:xfrm>
      </p:grpSpPr>
      <p:pic>
        <p:nvPicPr>
          <p:cNvPr id="30" name="Google Shape;30;p7"/>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31" name="Google Shape;31;p7"/>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Font typeface="Fira Sans Condensed"/>
              <a:buNone/>
              <a:defRPr sz="1400">
                <a:latin typeface="Fira Sans Condensed"/>
                <a:ea typeface="Fira Sans Condensed"/>
                <a:cs typeface="Fira Sans Condensed"/>
                <a:sym typeface="Fira Sans Condensed"/>
              </a:defRPr>
            </a:lvl1pPr>
            <a:lvl2pPr lvl="1"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2pPr>
            <a:lvl3pPr lvl="2"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3pPr>
            <a:lvl4pPr lvl="3"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4pPr>
            <a:lvl5pPr lvl="4"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5pPr>
            <a:lvl6pPr lvl="5"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6pPr>
            <a:lvl7pPr lvl="6"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7pPr>
            <a:lvl8pPr lvl="7"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8pPr>
            <a:lvl9pPr lvl="8"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9pPr>
          </a:lstStyle>
          <a:p>
            <a:endParaRPr/>
          </a:p>
        </p:txBody>
      </p:sp>
      <p:sp>
        <p:nvSpPr>
          <p:cNvPr id="32" name="Google Shape;32;p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33"/>
        <p:cNvGrpSpPr/>
        <p:nvPr/>
      </p:nvGrpSpPr>
      <p:grpSpPr>
        <a:xfrm>
          <a:off x="0" y="0"/>
          <a:ext cx="0" cy="0"/>
          <a:chOff x="0" y="0"/>
          <a:chExt cx="0" cy="0"/>
        </a:xfrm>
      </p:grpSpPr>
      <p:pic>
        <p:nvPicPr>
          <p:cNvPr id="34" name="Google Shape;34;p8"/>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35" name="Google Shape;35;p8"/>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36"/>
        <p:cNvGrpSpPr/>
        <p:nvPr/>
      </p:nvGrpSpPr>
      <p:grpSpPr>
        <a:xfrm>
          <a:off x="0" y="0"/>
          <a:ext cx="0" cy="0"/>
          <a:chOff x="0" y="0"/>
          <a:chExt cx="0" cy="0"/>
        </a:xfrm>
      </p:grpSpPr>
      <p:pic>
        <p:nvPicPr>
          <p:cNvPr id="37" name="Google Shape;37;p9"/>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38" name="Google Shape;38;p9"/>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41"/>
        <p:cNvGrpSpPr/>
        <p:nvPr/>
      </p:nvGrpSpPr>
      <p:grpSpPr>
        <a:xfrm>
          <a:off x="0" y="0"/>
          <a:ext cx="0" cy="0"/>
          <a:chOff x="0" y="0"/>
          <a:chExt cx="0" cy="0"/>
        </a:xfrm>
      </p:grpSpPr>
      <p:pic>
        <p:nvPicPr>
          <p:cNvPr id="42" name="Google Shape;42;p10"/>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43" name="Google Shape;43;p10"/>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2880">
          <p15:clr>
            <a:srgbClr val="EA4335"/>
          </p15:clr>
        </p15:guide>
        <p15:guide id="3" pos="5311">
          <p15:clr>
            <a:srgbClr val="EA4335"/>
          </p15:clr>
        </p15:guide>
        <p15:guide id="4" orient="horz" pos="340">
          <p15:clr>
            <a:srgbClr val="EA4335"/>
          </p15:clr>
        </p15:guide>
        <p15:guide id="5" orient="horz" pos="2903">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1.xml"/><Relationship Id="rId7" Type="http://schemas.openxmlformats.org/officeDocument/2006/relationships/image" Target="../media/image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6"/>
        <p:cNvGrpSpPr/>
        <p:nvPr/>
      </p:nvGrpSpPr>
      <p:grpSpPr>
        <a:xfrm>
          <a:off x="0" y="0"/>
          <a:ext cx="0" cy="0"/>
          <a:chOff x="0" y="0"/>
          <a:chExt cx="0" cy="0"/>
        </a:xfrm>
      </p:grpSpPr>
      <p:sp>
        <p:nvSpPr>
          <p:cNvPr id="57" name="Google Shape;57;p15"/>
          <p:cNvSpPr txBox="1">
            <a:spLocks noGrp="1"/>
          </p:cNvSpPr>
          <p:nvPr>
            <p:ph type="ctrTitle"/>
          </p:nvPr>
        </p:nvSpPr>
        <p:spPr>
          <a:xfrm>
            <a:off x="3961555" y="2124582"/>
            <a:ext cx="4769108" cy="1907131"/>
          </a:xfrm>
          <a:prstGeom prst="rect">
            <a:avLst/>
          </a:prstGeom>
        </p:spPr>
        <p:txBody>
          <a:bodyPr spcFirstLastPara="1" wrap="square" lIns="91425" tIns="91425" rIns="91425" bIns="91425" anchor="b" anchorCtr="0">
            <a:noAutofit/>
          </a:bodyPr>
          <a:lstStyle/>
          <a:p>
            <a:r>
              <a:rPr lang="en-US" sz="5400" b="1" dirty="0">
                <a:solidFill>
                  <a:srgbClr val="CBCCCE"/>
                </a:solidFill>
                <a:latin typeface="Instrument Sans" pitchFamily="34" charset="0"/>
                <a:ea typeface="Instrument Sans" pitchFamily="34" charset="-122"/>
                <a:cs typeface="Instrument Sans" pitchFamily="34" charset="-120"/>
              </a:rPr>
              <a:t>Telecom</a:t>
            </a:r>
            <a:br>
              <a:rPr lang="en-US" sz="5400" b="1" dirty="0">
                <a:solidFill>
                  <a:srgbClr val="CBCCCE"/>
                </a:solidFill>
                <a:latin typeface="Instrument Sans" pitchFamily="34" charset="0"/>
                <a:ea typeface="Instrument Sans" pitchFamily="34" charset="-122"/>
                <a:cs typeface="Instrument Sans" pitchFamily="34" charset="-120"/>
              </a:rPr>
            </a:br>
            <a:r>
              <a:rPr lang="en-US" sz="5400" b="1" dirty="0">
                <a:solidFill>
                  <a:srgbClr val="CBCCCE"/>
                </a:solidFill>
                <a:latin typeface="Instrument Sans" pitchFamily="34" charset="0"/>
                <a:ea typeface="Instrument Sans" pitchFamily="34" charset="-122"/>
                <a:cs typeface="Instrument Sans" pitchFamily="34" charset="-120"/>
              </a:rPr>
              <a:t>Churn Prediction</a:t>
            </a:r>
            <a:br>
              <a:rPr lang="en-US" sz="5400" dirty="0"/>
            </a:br>
            <a:endParaRPr sz="5400" dirty="0"/>
          </a:p>
        </p:txBody>
      </p:sp>
      <p:sp>
        <p:nvSpPr>
          <p:cNvPr id="58" name="Google Shape;58;p15"/>
          <p:cNvSpPr txBox="1">
            <a:spLocks noGrp="1"/>
          </p:cNvSpPr>
          <p:nvPr>
            <p:ph type="subTitle" idx="1"/>
          </p:nvPr>
        </p:nvSpPr>
        <p:spPr>
          <a:xfrm>
            <a:off x="4139125" y="3848863"/>
            <a:ext cx="42915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 </a:t>
            </a:r>
            <a:r>
              <a:rPr lang="en-IN" dirty="0">
                <a:latin typeface="Times New Roman" panose="02020603050405020304" pitchFamily="18" charset="0"/>
                <a:cs typeface="Times New Roman" panose="02020603050405020304" pitchFamily="18" charset="0"/>
              </a:rPr>
              <a:t>Presented By :- Ritika Khadilkar</a:t>
            </a:r>
            <a:endParaRPr dirty="0">
              <a:latin typeface="Times New Roman" panose="02020603050405020304" pitchFamily="18" charset="0"/>
              <a:cs typeface="Times New Roman" panose="02020603050405020304" pitchFamily="18" charset="0"/>
            </a:endParaRPr>
          </a:p>
        </p:txBody>
      </p:sp>
      <p:pic>
        <p:nvPicPr>
          <p:cNvPr id="59" name="Google Shape;59;p15"/>
          <p:cNvPicPr preferRelativeResize="0"/>
          <p:nvPr/>
        </p:nvPicPr>
        <p:blipFill rotWithShape="1">
          <a:blip r:embed="rId6">
            <a:alphaModFix/>
          </a:blip>
          <a:srcRect l="25302" r="25297"/>
          <a:stretch/>
        </p:blipFill>
        <p:spPr>
          <a:xfrm>
            <a:off x="767950" y="978400"/>
            <a:ext cx="3049450" cy="3472324"/>
          </a:xfrm>
          <a:prstGeom prst="rect">
            <a:avLst/>
          </a:prstGeom>
          <a:noFill/>
          <a:ln>
            <a:noFill/>
          </a:ln>
        </p:spPr>
      </p:pic>
      <p:pic>
        <p:nvPicPr>
          <p:cNvPr id="7" name="Picture 6">
            <a:extLst>
              <a:ext uri="{FF2B5EF4-FFF2-40B4-BE49-F238E27FC236}">
                <a16:creationId xmlns:a16="http://schemas.microsoft.com/office/drawing/2014/main" id="{FBCF293F-0A07-3E9F-B47B-542FDC94C28B}"/>
              </a:ext>
            </a:extLst>
          </p:cNvPr>
          <p:cNvPicPr>
            <a:picLocks noChangeAspect="1"/>
          </p:cNvPicPr>
          <p:nvPr/>
        </p:nvPicPr>
        <p:blipFill>
          <a:blip r:embed="rId7"/>
          <a:stretch>
            <a:fillRect/>
          </a:stretch>
        </p:blipFill>
        <p:spPr>
          <a:xfrm>
            <a:off x="353356" y="168585"/>
            <a:ext cx="1404937" cy="859821"/>
          </a:xfrm>
          <a:prstGeom prst="rect">
            <a:avLst/>
          </a:prstGeom>
        </p:spPr>
      </p:pic>
      <p:pic>
        <p:nvPicPr>
          <p:cNvPr id="8" name="Video 7">
            <a:hlinkClick r:id="" action="ppaction://media"/>
            <a:extLst>
              <a:ext uri="{FF2B5EF4-FFF2-40B4-BE49-F238E27FC236}">
                <a16:creationId xmlns:a16="http://schemas.microsoft.com/office/drawing/2014/main" id="{EF85951B-D0AC-86B6-C0BE-F7493163137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8"/>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3401">
        <p15:prstTrans prst="pageCurlDouble"/>
      </p:transition>
    </mc:Choice>
    <mc:Fallback>
      <p:transition spd="slow" advTm="340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24"/>
          <p:cNvSpPr txBox="1">
            <a:spLocks noGrp="1"/>
          </p:cNvSpPr>
          <p:nvPr>
            <p:ph type="title"/>
          </p:nvPr>
        </p:nvSpPr>
        <p:spPr>
          <a:xfrm>
            <a:off x="905738" y="79401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800" dirty="0">
                <a:latin typeface="Times New Roman" panose="02020603050405020304" pitchFamily="18" charset="0"/>
                <a:cs typeface="Times New Roman" panose="02020603050405020304" pitchFamily="18" charset="0"/>
              </a:rPr>
              <a:t>Machine</a:t>
            </a:r>
            <a:r>
              <a:rPr lang="en-IN" sz="2400" dirty="0">
                <a:latin typeface="Times New Roman" panose="02020603050405020304" pitchFamily="18" charset="0"/>
                <a:cs typeface="Times New Roman" panose="02020603050405020304" pitchFamily="18" charset="0"/>
              </a:rPr>
              <a:t> learning Model Building</a:t>
            </a:r>
            <a:endParaRPr sz="24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EBFE5A69-A311-032E-8BF6-1952A5086785}"/>
              </a:ext>
            </a:extLst>
          </p:cNvPr>
          <p:cNvSpPr txBox="1"/>
          <p:nvPr/>
        </p:nvSpPr>
        <p:spPr>
          <a:xfrm>
            <a:off x="2346722" y="1852682"/>
            <a:ext cx="4450556" cy="224676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IN" sz="2800" dirty="0">
                <a:solidFill>
                  <a:schemeClr val="tx2"/>
                </a:solidFill>
                <a:latin typeface="Times New Roman" panose="02020603050405020304" pitchFamily="18" charset="0"/>
                <a:cs typeface="Times New Roman" panose="02020603050405020304" pitchFamily="18" charset="0"/>
              </a:rPr>
              <a:t>Logistic Regression</a:t>
            </a:r>
          </a:p>
          <a:p>
            <a:pPr algn="ctr"/>
            <a:endParaRPr lang="en-IN" sz="2800" dirty="0">
              <a:solidFill>
                <a:schemeClr val="tx2"/>
              </a:solidFill>
              <a:latin typeface="Times New Roman" panose="02020603050405020304" pitchFamily="18" charset="0"/>
              <a:cs typeface="Times New Roman" panose="02020603050405020304" pitchFamily="18" charset="0"/>
            </a:endParaRPr>
          </a:p>
          <a:p>
            <a:pPr algn="ctr"/>
            <a:r>
              <a:rPr lang="en-IN" sz="2800" dirty="0">
                <a:solidFill>
                  <a:schemeClr val="tx2"/>
                </a:solidFill>
                <a:latin typeface="Times New Roman" panose="02020603050405020304" pitchFamily="18" charset="0"/>
                <a:cs typeface="Times New Roman" panose="02020603050405020304" pitchFamily="18" charset="0"/>
              </a:rPr>
              <a:t>Decision Tree</a:t>
            </a:r>
          </a:p>
          <a:p>
            <a:pPr algn="ctr"/>
            <a:endParaRPr lang="en-IN" sz="2800" dirty="0">
              <a:solidFill>
                <a:schemeClr val="tx2"/>
              </a:solidFill>
              <a:latin typeface="Times New Roman" panose="02020603050405020304" pitchFamily="18" charset="0"/>
              <a:cs typeface="Times New Roman" panose="02020603050405020304" pitchFamily="18" charset="0"/>
            </a:endParaRPr>
          </a:p>
          <a:p>
            <a:pPr algn="ctr"/>
            <a:r>
              <a:rPr lang="en-IN" sz="2800" dirty="0">
                <a:solidFill>
                  <a:schemeClr val="tx2"/>
                </a:solidFill>
                <a:latin typeface="Times New Roman" panose="02020603050405020304" pitchFamily="18" charset="0"/>
                <a:cs typeface="Times New Roman" panose="02020603050405020304" pitchFamily="18" charset="0"/>
              </a:rPr>
              <a:t>Random Forest</a:t>
            </a:r>
            <a:endParaRPr lang="en-IN" sz="2400" dirty="0">
              <a:solidFill>
                <a:schemeClr val="tx2"/>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 name="TextBox 3">
            <a:extLst>
              <a:ext uri="{FF2B5EF4-FFF2-40B4-BE49-F238E27FC236}">
                <a16:creationId xmlns:a16="http://schemas.microsoft.com/office/drawing/2014/main" id="{47A96370-A8D3-E3FF-616C-79EBB7A25264}"/>
              </a:ext>
            </a:extLst>
          </p:cNvPr>
          <p:cNvSpPr txBox="1"/>
          <p:nvPr/>
        </p:nvSpPr>
        <p:spPr>
          <a:xfrm>
            <a:off x="1432322" y="1028700"/>
            <a:ext cx="6279356" cy="461665"/>
          </a:xfrm>
          <a:prstGeom prst="rect">
            <a:avLst/>
          </a:prstGeom>
          <a:noFill/>
        </p:spPr>
        <p:txBody>
          <a:bodyPr wrap="square" rtlCol="0">
            <a:spAutoFit/>
          </a:bodyPr>
          <a:lstStyle/>
          <a:p>
            <a:pPr algn="ctr"/>
            <a:r>
              <a:rPr lang="en-IN" sz="2400" dirty="0">
                <a:solidFill>
                  <a:schemeClr val="tx2"/>
                </a:solidFill>
                <a:latin typeface="Times New Roman" panose="02020603050405020304" pitchFamily="18" charset="0"/>
                <a:cs typeface="Times New Roman" panose="02020603050405020304" pitchFamily="18" charset="0"/>
              </a:rPr>
              <a:t>Logistic Regression</a:t>
            </a:r>
          </a:p>
        </p:txBody>
      </p:sp>
      <p:sp>
        <p:nvSpPr>
          <p:cNvPr id="5" name="TextBox 4">
            <a:extLst>
              <a:ext uri="{FF2B5EF4-FFF2-40B4-BE49-F238E27FC236}">
                <a16:creationId xmlns:a16="http://schemas.microsoft.com/office/drawing/2014/main" id="{0FBAC30E-0EED-0CB8-CE3D-6688AD723C63}"/>
              </a:ext>
            </a:extLst>
          </p:cNvPr>
          <p:cNvSpPr txBox="1"/>
          <p:nvPr/>
        </p:nvSpPr>
        <p:spPr>
          <a:xfrm>
            <a:off x="2196702" y="1921669"/>
            <a:ext cx="5022057" cy="2031325"/>
          </a:xfrm>
          <a:prstGeom prst="rect">
            <a:avLst/>
          </a:prstGeom>
          <a:noFill/>
        </p:spPr>
        <p:txBody>
          <a:bodyPr wrap="square" rtlCol="0">
            <a:spAutoFit/>
          </a:bodyPr>
          <a:lstStyle/>
          <a:p>
            <a:pPr algn="just"/>
            <a:r>
              <a:rPr lang="en-US" dirty="0">
                <a:solidFill>
                  <a:schemeClr val="tx2"/>
                </a:solidFill>
                <a:latin typeface="Times New Roman" panose="02020603050405020304" pitchFamily="18" charset="0"/>
                <a:cs typeface="Times New Roman" panose="02020603050405020304" pitchFamily="18" charset="0"/>
              </a:rPr>
              <a:t>Logistic regression is a statistical method used to predict the likelihood of an event occurring, where the outcome is binary (e.g., yes/no). It calculates the probability of the event by fitting a line to the data and using the logistic function to ensure the predicted probability is between 0 and 1.</a:t>
            </a:r>
          </a:p>
          <a:p>
            <a:pPr algn="just"/>
            <a:endParaRPr lang="en-US" dirty="0">
              <a:solidFill>
                <a:schemeClr val="tx2"/>
              </a:solidFill>
              <a:latin typeface="Times New Roman" panose="02020603050405020304" pitchFamily="18" charset="0"/>
              <a:cs typeface="Times New Roman" panose="02020603050405020304" pitchFamily="18" charset="0"/>
            </a:endParaRPr>
          </a:p>
          <a:p>
            <a:pPr algn="just"/>
            <a:r>
              <a:rPr lang="en-US" dirty="0">
                <a:solidFill>
                  <a:schemeClr val="tx2"/>
                </a:solidFill>
                <a:latin typeface="Times New Roman" panose="02020603050405020304" pitchFamily="18" charset="0"/>
                <a:cs typeface="Times New Roman" panose="02020603050405020304" pitchFamily="18" charset="0"/>
              </a:rPr>
              <a:t>"Logistic regression is essential for predicting binary outcomes, providing clear results, probabilistic predictions, efficiency, and serving as a basis for more complex models."</a:t>
            </a:r>
            <a:endParaRPr lang="en-IN" dirty="0">
              <a:solidFill>
                <a:schemeClr val="tx2"/>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Francis Gichere on LinkedIn: Logistic Regression: A regression Technique,  Not a Classification…">
            <a:extLst>
              <a:ext uri="{FF2B5EF4-FFF2-40B4-BE49-F238E27FC236}">
                <a16:creationId xmlns:a16="http://schemas.microsoft.com/office/drawing/2014/main" id="{1FD10DC5-9BE6-FB9B-CF8A-9BFB63FFD6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181" y="1218008"/>
            <a:ext cx="4299553" cy="288607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What is Logistic Regression?">
            <a:extLst>
              <a:ext uri="{FF2B5EF4-FFF2-40B4-BE49-F238E27FC236}">
                <a16:creationId xmlns:a16="http://schemas.microsoft.com/office/drawing/2014/main" id="{22C89705-9C17-59A3-020F-C3F4F74EA6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218008"/>
            <a:ext cx="4413819" cy="28860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02F8CD8-C40A-44DE-3CCB-051A1325D228}"/>
              </a:ext>
            </a:extLst>
          </p:cNvPr>
          <p:cNvSpPr txBox="1"/>
          <p:nvPr/>
        </p:nvSpPr>
        <p:spPr>
          <a:xfrm>
            <a:off x="671512" y="589062"/>
            <a:ext cx="4572000" cy="338554"/>
          </a:xfrm>
          <a:prstGeom prst="rect">
            <a:avLst/>
          </a:prstGeom>
          <a:noFill/>
        </p:spPr>
        <p:txBody>
          <a:bodyPr wrap="square">
            <a:spAutoFit/>
          </a:bodyPr>
          <a:lstStyle/>
          <a:p>
            <a:r>
              <a:rPr lang="en-IN" dirty="0">
                <a:solidFill>
                  <a:schemeClr val="tx2"/>
                </a:solidFill>
                <a:latin typeface="Times New Roman" panose="02020603050405020304" pitchFamily="18" charset="0"/>
                <a:cs typeface="Times New Roman" panose="02020603050405020304" pitchFamily="18" charset="0"/>
              </a:rPr>
              <a:t>Logistic </a:t>
            </a:r>
            <a:r>
              <a:rPr lang="en-IN" sz="1600" dirty="0">
                <a:solidFill>
                  <a:schemeClr val="tx2"/>
                </a:solidFill>
                <a:latin typeface="Times New Roman" panose="02020603050405020304" pitchFamily="18" charset="0"/>
                <a:cs typeface="Times New Roman" panose="02020603050405020304" pitchFamily="18" charset="0"/>
              </a:rPr>
              <a:t>Regression</a:t>
            </a:r>
            <a:r>
              <a:rPr lang="en-IN" sz="1400" dirty="0">
                <a:solidFill>
                  <a:schemeClr val="tx2"/>
                </a:solidFill>
                <a:latin typeface="Times New Roman" panose="02020603050405020304" pitchFamily="18" charset="0"/>
                <a:cs typeface="Times New Roman" panose="02020603050405020304" pitchFamily="18" charset="0"/>
              </a:rPr>
              <a:t> Algorithm</a:t>
            </a:r>
          </a:p>
        </p:txBody>
      </p:sp>
    </p:spTree>
    <p:extLst>
      <p:ext uri="{BB962C8B-B14F-4D97-AF65-F5344CB8AC3E}">
        <p14:creationId xmlns:p14="http://schemas.microsoft.com/office/powerpoint/2010/main" val="26078732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EAD96C-B112-8840-878F-8DCB3821FE17}"/>
              </a:ext>
            </a:extLst>
          </p:cNvPr>
          <p:cNvSpPr txBox="1"/>
          <p:nvPr/>
        </p:nvSpPr>
        <p:spPr>
          <a:xfrm>
            <a:off x="571500" y="521494"/>
            <a:ext cx="3829050" cy="400110"/>
          </a:xfrm>
          <a:prstGeom prst="rect">
            <a:avLst/>
          </a:prstGeom>
          <a:noFill/>
        </p:spPr>
        <p:txBody>
          <a:bodyPr wrap="square" rtlCol="0">
            <a:spAutoFit/>
          </a:bodyPr>
          <a:lstStyle/>
          <a:p>
            <a:r>
              <a:rPr lang="en-IN" sz="2000" dirty="0">
                <a:solidFill>
                  <a:schemeClr val="tx2"/>
                </a:solidFill>
                <a:latin typeface="Times New Roman" panose="02020603050405020304" pitchFamily="18" charset="0"/>
                <a:cs typeface="Times New Roman" panose="02020603050405020304" pitchFamily="18" charset="0"/>
              </a:rPr>
              <a:t>CODE SNIPPET</a:t>
            </a:r>
          </a:p>
        </p:txBody>
      </p:sp>
      <p:pic>
        <p:nvPicPr>
          <p:cNvPr id="7" name="Picture 6">
            <a:extLst>
              <a:ext uri="{FF2B5EF4-FFF2-40B4-BE49-F238E27FC236}">
                <a16:creationId xmlns:a16="http://schemas.microsoft.com/office/drawing/2014/main" id="{D6A0299D-B510-C447-36EF-B59061F8145F}"/>
              </a:ext>
            </a:extLst>
          </p:cNvPr>
          <p:cNvPicPr>
            <a:picLocks noChangeAspect="1"/>
          </p:cNvPicPr>
          <p:nvPr/>
        </p:nvPicPr>
        <p:blipFill>
          <a:blip r:embed="rId2"/>
          <a:stretch>
            <a:fillRect/>
          </a:stretch>
        </p:blipFill>
        <p:spPr>
          <a:xfrm>
            <a:off x="0" y="1200210"/>
            <a:ext cx="7658764" cy="2095682"/>
          </a:xfrm>
          <a:prstGeom prst="rect">
            <a:avLst/>
          </a:prstGeom>
        </p:spPr>
      </p:pic>
      <p:pic>
        <p:nvPicPr>
          <p:cNvPr id="9" name="Picture 8">
            <a:extLst>
              <a:ext uri="{FF2B5EF4-FFF2-40B4-BE49-F238E27FC236}">
                <a16:creationId xmlns:a16="http://schemas.microsoft.com/office/drawing/2014/main" id="{896C0041-7FBD-5742-7120-81968B0185DF}"/>
              </a:ext>
            </a:extLst>
          </p:cNvPr>
          <p:cNvPicPr>
            <a:picLocks noChangeAspect="1"/>
          </p:cNvPicPr>
          <p:nvPr/>
        </p:nvPicPr>
        <p:blipFill>
          <a:blip r:embed="rId3"/>
          <a:stretch>
            <a:fillRect/>
          </a:stretch>
        </p:blipFill>
        <p:spPr>
          <a:xfrm>
            <a:off x="3325715" y="2500312"/>
            <a:ext cx="5818286" cy="2643187"/>
          </a:xfrm>
          <a:prstGeom prst="rect">
            <a:avLst/>
          </a:prstGeom>
        </p:spPr>
      </p:pic>
    </p:spTree>
    <p:extLst>
      <p:ext uri="{BB962C8B-B14F-4D97-AF65-F5344CB8AC3E}">
        <p14:creationId xmlns:p14="http://schemas.microsoft.com/office/powerpoint/2010/main" val="40182949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A9575-C553-8663-4FCB-AE3D59136353}"/>
              </a:ext>
            </a:extLst>
          </p:cNvPr>
          <p:cNvSpPr>
            <a:spLocks noGrp="1"/>
          </p:cNvSpPr>
          <p:nvPr>
            <p:ph type="title"/>
          </p:nvPr>
        </p:nvSpPr>
        <p:spPr>
          <a:xfrm>
            <a:off x="1763088" y="1096881"/>
            <a:ext cx="5402093" cy="682082"/>
          </a:xfr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IN" dirty="0">
                <a:latin typeface="Times New Roman" panose="02020603050405020304" pitchFamily="18" charset="0"/>
                <a:cs typeface="Times New Roman" panose="02020603050405020304" pitchFamily="18" charset="0"/>
              </a:rPr>
              <a:t>Decision Tree</a:t>
            </a:r>
          </a:p>
        </p:txBody>
      </p:sp>
      <p:sp>
        <p:nvSpPr>
          <p:cNvPr id="3" name="TextBox 2">
            <a:extLst>
              <a:ext uri="{FF2B5EF4-FFF2-40B4-BE49-F238E27FC236}">
                <a16:creationId xmlns:a16="http://schemas.microsoft.com/office/drawing/2014/main" id="{47ABE79E-56D4-87BB-B71D-C322FB699148}"/>
              </a:ext>
            </a:extLst>
          </p:cNvPr>
          <p:cNvSpPr txBox="1"/>
          <p:nvPr/>
        </p:nvSpPr>
        <p:spPr>
          <a:xfrm>
            <a:off x="2907276" y="2564606"/>
            <a:ext cx="4316288" cy="261610"/>
          </a:xfrm>
          <a:prstGeom prst="rect">
            <a:avLst/>
          </a:prstGeom>
          <a:noFill/>
        </p:spPr>
        <p:txBody>
          <a:bodyPr wrap="square" rtlCol="0">
            <a:spAutoFit/>
          </a:bodyPr>
          <a:lstStyle/>
          <a:p>
            <a:endParaRPr lang="en-IN" sz="1100" dirty="0">
              <a:solidFill>
                <a:schemeClr val="tx2"/>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73B36F01-A829-B321-61AE-116A1DBE375C}"/>
              </a:ext>
            </a:extLst>
          </p:cNvPr>
          <p:cNvSpPr>
            <a:spLocks noChangeArrowheads="1"/>
          </p:cNvSpPr>
          <p:nvPr/>
        </p:nvSpPr>
        <p:spPr bwMode="auto">
          <a:xfrm>
            <a:off x="1185632" y="2125721"/>
            <a:ext cx="7101348"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A decision tree is a supervised learning algorithm that partitions data into subsets based on feature values. It constructs a tree-like structure where each internal node represents a decision based on a feature, leading to branches corresponding to different outcomes. Decision trees are used for classification and regression tasks, known for their interpretability and ability to handle various data types effectively. They aim to create splits that reduce impurity or variance, making them versatile tools in machine learning.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208844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2E5B80-B5FB-91F6-A924-9236CD798D00}"/>
              </a:ext>
            </a:extLst>
          </p:cNvPr>
          <p:cNvPicPr>
            <a:picLocks noChangeAspect="1"/>
          </p:cNvPicPr>
          <p:nvPr/>
        </p:nvPicPr>
        <p:blipFill>
          <a:blip r:embed="rId2"/>
          <a:stretch>
            <a:fillRect/>
          </a:stretch>
        </p:blipFill>
        <p:spPr>
          <a:xfrm>
            <a:off x="0" y="940934"/>
            <a:ext cx="8293394" cy="2202316"/>
          </a:xfrm>
          <a:prstGeom prst="rect">
            <a:avLst/>
          </a:prstGeom>
        </p:spPr>
      </p:pic>
      <p:sp>
        <p:nvSpPr>
          <p:cNvPr id="7" name="TextBox 6">
            <a:extLst>
              <a:ext uri="{FF2B5EF4-FFF2-40B4-BE49-F238E27FC236}">
                <a16:creationId xmlns:a16="http://schemas.microsoft.com/office/drawing/2014/main" id="{79E81C39-1881-A5CB-C426-8EB047B3396D}"/>
              </a:ext>
            </a:extLst>
          </p:cNvPr>
          <p:cNvSpPr txBox="1"/>
          <p:nvPr/>
        </p:nvSpPr>
        <p:spPr>
          <a:xfrm>
            <a:off x="435769" y="300037"/>
            <a:ext cx="3829050" cy="400110"/>
          </a:xfrm>
          <a:prstGeom prst="rect">
            <a:avLst/>
          </a:prstGeom>
          <a:noFill/>
        </p:spPr>
        <p:txBody>
          <a:bodyPr wrap="square" rtlCol="0">
            <a:spAutoFit/>
          </a:bodyPr>
          <a:lstStyle/>
          <a:p>
            <a:r>
              <a:rPr lang="en-IN" sz="2000" dirty="0">
                <a:solidFill>
                  <a:schemeClr val="tx2"/>
                </a:solidFill>
                <a:latin typeface="Times New Roman" panose="02020603050405020304" pitchFamily="18" charset="0"/>
                <a:cs typeface="Times New Roman" panose="02020603050405020304" pitchFamily="18" charset="0"/>
              </a:rPr>
              <a:t>CODE SNIPPET</a:t>
            </a:r>
          </a:p>
        </p:txBody>
      </p:sp>
      <p:pic>
        <p:nvPicPr>
          <p:cNvPr id="9" name="Picture 8">
            <a:extLst>
              <a:ext uri="{FF2B5EF4-FFF2-40B4-BE49-F238E27FC236}">
                <a16:creationId xmlns:a16="http://schemas.microsoft.com/office/drawing/2014/main" id="{506F694D-6D83-A0C4-5E20-BAE26A2E4BEE}"/>
              </a:ext>
            </a:extLst>
          </p:cNvPr>
          <p:cNvPicPr>
            <a:picLocks noChangeAspect="1"/>
          </p:cNvPicPr>
          <p:nvPr/>
        </p:nvPicPr>
        <p:blipFill>
          <a:blip r:embed="rId3"/>
          <a:stretch>
            <a:fillRect/>
          </a:stretch>
        </p:blipFill>
        <p:spPr>
          <a:xfrm>
            <a:off x="3089496" y="2164556"/>
            <a:ext cx="6054504" cy="2978944"/>
          </a:xfrm>
          <a:prstGeom prst="rect">
            <a:avLst/>
          </a:prstGeom>
        </p:spPr>
      </p:pic>
    </p:spTree>
    <p:extLst>
      <p:ext uri="{BB962C8B-B14F-4D97-AF65-F5344CB8AC3E}">
        <p14:creationId xmlns:p14="http://schemas.microsoft.com/office/powerpoint/2010/main" val="189588371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35E225-C894-56FD-AC5D-1A6816CD5DAE}"/>
              </a:ext>
            </a:extLst>
          </p:cNvPr>
          <p:cNvPicPr>
            <a:picLocks noChangeAspect="1"/>
          </p:cNvPicPr>
          <p:nvPr/>
        </p:nvPicPr>
        <p:blipFill>
          <a:blip r:embed="rId2"/>
          <a:stretch>
            <a:fillRect/>
          </a:stretch>
        </p:blipFill>
        <p:spPr>
          <a:xfrm>
            <a:off x="1295400" y="1231106"/>
            <a:ext cx="6553200" cy="3267075"/>
          </a:xfrm>
          <a:prstGeom prst="rect">
            <a:avLst/>
          </a:prstGeom>
        </p:spPr>
      </p:pic>
      <p:sp>
        <p:nvSpPr>
          <p:cNvPr id="4" name="TextBox 3">
            <a:extLst>
              <a:ext uri="{FF2B5EF4-FFF2-40B4-BE49-F238E27FC236}">
                <a16:creationId xmlns:a16="http://schemas.microsoft.com/office/drawing/2014/main" id="{CD7C1745-B2D1-3B85-14A6-BFDE1216EDB8}"/>
              </a:ext>
            </a:extLst>
          </p:cNvPr>
          <p:cNvSpPr txBox="1"/>
          <p:nvPr/>
        </p:nvSpPr>
        <p:spPr>
          <a:xfrm>
            <a:off x="1295400" y="645319"/>
            <a:ext cx="3800475" cy="369332"/>
          </a:xfrm>
          <a:prstGeom prst="rect">
            <a:avLst/>
          </a:prstGeom>
          <a:noFill/>
        </p:spPr>
        <p:txBody>
          <a:bodyPr wrap="square" rtlCol="0">
            <a:spAutoFit/>
          </a:bodyPr>
          <a:lstStyle/>
          <a:p>
            <a:r>
              <a:rPr lang="en-IN" sz="1800" dirty="0">
                <a:solidFill>
                  <a:schemeClr val="tx2"/>
                </a:solidFill>
                <a:latin typeface="Times New Roman" panose="02020603050405020304" pitchFamily="18" charset="0"/>
                <a:cs typeface="Times New Roman" panose="02020603050405020304" pitchFamily="18" charset="0"/>
              </a:rPr>
              <a:t>Decision Tree Algorithm</a:t>
            </a:r>
          </a:p>
        </p:txBody>
      </p:sp>
    </p:spTree>
    <p:extLst>
      <p:ext uri="{BB962C8B-B14F-4D97-AF65-F5344CB8AC3E}">
        <p14:creationId xmlns:p14="http://schemas.microsoft.com/office/powerpoint/2010/main" val="33336308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6234A-A5A5-321D-FB36-15EF779E38FB}"/>
              </a:ext>
            </a:extLst>
          </p:cNvPr>
          <p:cNvSpPr>
            <a:spLocks noGrp="1"/>
          </p:cNvSpPr>
          <p:nvPr>
            <p:ph type="title"/>
          </p:nvPr>
        </p:nvSpPr>
        <p:spPr>
          <a:xfrm>
            <a:off x="2570331" y="996700"/>
            <a:ext cx="4466263" cy="753519"/>
          </a:xfr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IN" dirty="0">
                <a:latin typeface="Times New Roman" panose="02020603050405020304" pitchFamily="18" charset="0"/>
                <a:cs typeface="Times New Roman" panose="02020603050405020304" pitchFamily="18" charset="0"/>
              </a:rPr>
              <a:t>Random Forest</a:t>
            </a:r>
          </a:p>
        </p:txBody>
      </p:sp>
      <p:sp>
        <p:nvSpPr>
          <p:cNvPr id="4" name="Rectangle 1">
            <a:extLst>
              <a:ext uri="{FF2B5EF4-FFF2-40B4-BE49-F238E27FC236}">
                <a16:creationId xmlns:a16="http://schemas.microsoft.com/office/drawing/2014/main" id="{E0131E97-102F-A28A-C6C8-EB2C982A27EE}"/>
              </a:ext>
            </a:extLst>
          </p:cNvPr>
          <p:cNvSpPr>
            <a:spLocks noChangeArrowheads="1"/>
          </p:cNvSpPr>
          <p:nvPr/>
        </p:nvSpPr>
        <p:spPr bwMode="auto">
          <a:xfrm>
            <a:off x="1443038" y="1985276"/>
            <a:ext cx="6703142"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2"/>
                </a:solidFill>
                <a:effectLst/>
                <a:latin typeface="Times New Roman" panose="02020603050405020304" pitchFamily="18" charset="0"/>
                <a:cs typeface="Times New Roman" panose="02020603050405020304" pitchFamily="18" charset="0"/>
              </a:rPr>
              <a:t>Random Forest is an ensemble learning method that builds multiple decision trees during training and outputs the average prediction (regression) or the mode (classification) of the individual trees. It uses randomness in both data sampling and feature selection to improve accuracy and reduce overfitting, making it robust and effective across various datasets and tasks in machine learning.</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a:ln>
                <a:noFill/>
              </a:ln>
              <a:solidFill>
                <a:schemeClr val="tx2"/>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788063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DFDC02-7867-60AA-1A01-BC8F6FB7BC40}"/>
              </a:ext>
            </a:extLst>
          </p:cNvPr>
          <p:cNvPicPr>
            <a:picLocks noChangeAspect="1"/>
          </p:cNvPicPr>
          <p:nvPr/>
        </p:nvPicPr>
        <p:blipFill>
          <a:blip r:embed="rId2"/>
          <a:stretch>
            <a:fillRect/>
          </a:stretch>
        </p:blipFill>
        <p:spPr>
          <a:xfrm>
            <a:off x="0" y="1026226"/>
            <a:ext cx="7521592" cy="2133785"/>
          </a:xfrm>
          <a:prstGeom prst="rect">
            <a:avLst/>
          </a:prstGeom>
        </p:spPr>
      </p:pic>
      <p:sp>
        <p:nvSpPr>
          <p:cNvPr id="10" name="TextBox 9">
            <a:extLst>
              <a:ext uri="{FF2B5EF4-FFF2-40B4-BE49-F238E27FC236}">
                <a16:creationId xmlns:a16="http://schemas.microsoft.com/office/drawing/2014/main" id="{879311AB-0F37-7693-A0AA-7BF9C66E3739}"/>
              </a:ext>
            </a:extLst>
          </p:cNvPr>
          <p:cNvSpPr txBox="1"/>
          <p:nvPr/>
        </p:nvSpPr>
        <p:spPr>
          <a:xfrm>
            <a:off x="435769" y="424756"/>
            <a:ext cx="4572000" cy="369332"/>
          </a:xfrm>
          <a:prstGeom prst="rect">
            <a:avLst/>
          </a:prstGeom>
          <a:noFill/>
        </p:spPr>
        <p:txBody>
          <a:bodyPr wrap="square">
            <a:spAutoFit/>
          </a:bodyPr>
          <a:lstStyle/>
          <a:p>
            <a:r>
              <a:rPr lang="en-IN" sz="1800" dirty="0">
                <a:solidFill>
                  <a:schemeClr val="tx2"/>
                </a:solidFill>
                <a:latin typeface="Times New Roman" panose="02020603050405020304" pitchFamily="18" charset="0"/>
                <a:cs typeface="Times New Roman" panose="02020603050405020304" pitchFamily="18" charset="0"/>
              </a:rPr>
              <a:t>CODE SNIPPET</a:t>
            </a:r>
          </a:p>
        </p:txBody>
      </p:sp>
      <p:pic>
        <p:nvPicPr>
          <p:cNvPr id="12" name="Picture 11">
            <a:extLst>
              <a:ext uri="{FF2B5EF4-FFF2-40B4-BE49-F238E27FC236}">
                <a16:creationId xmlns:a16="http://schemas.microsoft.com/office/drawing/2014/main" id="{C69406BA-B18E-0217-EFE0-A23850EF6DB2}"/>
              </a:ext>
            </a:extLst>
          </p:cNvPr>
          <p:cNvPicPr>
            <a:picLocks noChangeAspect="1"/>
          </p:cNvPicPr>
          <p:nvPr/>
        </p:nvPicPr>
        <p:blipFill>
          <a:blip r:embed="rId3"/>
          <a:stretch>
            <a:fillRect/>
          </a:stretch>
        </p:blipFill>
        <p:spPr>
          <a:xfrm>
            <a:off x="3055509" y="2378868"/>
            <a:ext cx="6088491" cy="2764632"/>
          </a:xfrm>
          <a:prstGeom prst="rect">
            <a:avLst/>
          </a:prstGeom>
        </p:spPr>
      </p:pic>
    </p:spTree>
    <p:extLst>
      <p:ext uri="{BB962C8B-B14F-4D97-AF65-F5344CB8AC3E}">
        <p14:creationId xmlns:p14="http://schemas.microsoft.com/office/powerpoint/2010/main" val="28745374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88A701-72E8-4A4D-28DA-BB9C5F4972C9}"/>
              </a:ext>
            </a:extLst>
          </p:cNvPr>
          <p:cNvSpPr txBox="1"/>
          <p:nvPr/>
        </p:nvSpPr>
        <p:spPr>
          <a:xfrm>
            <a:off x="778669" y="631925"/>
            <a:ext cx="4572000" cy="369332"/>
          </a:xfrm>
          <a:prstGeom prst="rect">
            <a:avLst/>
          </a:prstGeom>
          <a:noFill/>
        </p:spPr>
        <p:txBody>
          <a:bodyPr wrap="square">
            <a:spAutoFit/>
          </a:bodyPr>
          <a:lstStyle/>
          <a:p>
            <a:r>
              <a:rPr lang="en-IN" sz="1600" dirty="0">
                <a:solidFill>
                  <a:schemeClr val="tx2"/>
                </a:solidFill>
                <a:latin typeface="Times New Roman" panose="02020603050405020304" pitchFamily="18" charset="0"/>
                <a:cs typeface="Times New Roman" panose="02020603050405020304" pitchFamily="18" charset="0"/>
              </a:rPr>
              <a:t>Random Forest </a:t>
            </a:r>
            <a:r>
              <a:rPr lang="en-IN" sz="1800" dirty="0">
                <a:solidFill>
                  <a:schemeClr val="tx2"/>
                </a:solidFill>
                <a:latin typeface="Times New Roman" panose="02020603050405020304" pitchFamily="18" charset="0"/>
                <a:cs typeface="Times New Roman" panose="02020603050405020304" pitchFamily="18" charset="0"/>
              </a:rPr>
              <a:t>Algorithm</a:t>
            </a:r>
            <a:endParaRPr lang="en-IN" sz="1600" dirty="0">
              <a:solidFill>
                <a:schemeClr val="tx2"/>
              </a:solidFill>
              <a:latin typeface="Times New Roman" panose="02020603050405020304" pitchFamily="18" charset="0"/>
              <a:cs typeface="Times New Roman" panose="02020603050405020304" pitchFamily="18" charset="0"/>
            </a:endParaRPr>
          </a:p>
        </p:txBody>
      </p:sp>
      <p:pic>
        <p:nvPicPr>
          <p:cNvPr id="4098" name="Picture 2" descr="Diagrammatic representation of a random forest (for further details,... |  Download Scientific Diagram">
            <a:extLst>
              <a:ext uri="{FF2B5EF4-FFF2-40B4-BE49-F238E27FC236}">
                <a16:creationId xmlns:a16="http://schemas.microsoft.com/office/drawing/2014/main" id="{67B9438C-458C-061D-867B-D8A8A9525C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0769" y="1243012"/>
            <a:ext cx="5031581" cy="3361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087025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591512" y="34661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latin typeface="Times New Roman" panose="02020603050405020304" pitchFamily="18" charset="0"/>
                <a:cs typeface="Times New Roman" panose="02020603050405020304" pitchFamily="18" charset="0"/>
              </a:rPr>
              <a:t>Agenda</a:t>
            </a:r>
            <a:endParaRPr sz="3000" dirty="0">
              <a:latin typeface="Times New Roman" panose="02020603050405020304" pitchFamily="18" charset="0"/>
              <a:cs typeface="Times New Roman" panose="02020603050405020304" pitchFamily="18" charset="0"/>
            </a:endParaRPr>
          </a:p>
        </p:txBody>
      </p:sp>
      <p:sp>
        <p:nvSpPr>
          <p:cNvPr id="65" name="Google Shape;65;p16"/>
          <p:cNvSpPr txBox="1">
            <a:spLocks noGrp="1"/>
          </p:cNvSpPr>
          <p:nvPr>
            <p:ph type="body" idx="1"/>
          </p:nvPr>
        </p:nvSpPr>
        <p:spPr>
          <a:xfrm>
            <a:off x="494165" y="1294203"/>
            <a:ext cx="3542244" cy="3309797"/>
          </a:xfrm>
          <a:prstGeom prst="rect">
            <a:avLst/>
          </a:prstGeom>
        </p:spPr>
        <p:txBody>
          <a:bodyPr spcFirstLastPara="1" wrap="square" lIns="91425" tIns="91425" rIns="91425" bIns="91425" anchor="t" anchorCtr="0">
            <a:noAutofit/>
          </a:bodyPr>
          <a:lstStyle/>
          <a:p>
            <a:pPr marL="139700" lvl="0" indent="0" algn="l" rtl="0">
              <a:spcBef>
                <a:spcPts val="0"/>
              </a:spcBef>
              <a:spcAft>
                <a:spcPts val="0"/>
              </a:spcAft>
              <a:buClr>
                <a:schemeClr val="lt2"/>
              </a:buClr>
              <a:buSzPts val="1400"/>
              <a:buNone/>
            </a:pPr>
            <a:r>
              <a:rPr lang="en-IN" dirty="0">
                <a:solidFill>
                  <a:schemeClr val="lt2"/>
                </a:solidFill>
                <a:latin typeface="Times New Roman" panose="02020603050405020304" pitchFamily="18" charset="0"/>
                <a:cs typeface="Times New Roman" panose="02020603050405020304" pitchFamily="18" charset="0"/>
              </a:rPr>
              <a:t>About telecom churn prediction</a:t>
            </a:r>
          </a:p>
          <a:p>
            <a:pPr lvl="0" algn="l" rtl="0">
              <a:spcBef>
                <a:spcPts val="0"/>
              </a:spcBef>
              <a:spcAft>
                <a:spcPts val="0"/>
              </a:spcAft>
              <a:buClr>
                <a:schemeClr val="lt2"/>
              </a:buClr>
              <a:buSzPts val="1400"/>
              <a:buFont typeface="Wingdings" panose="05000000000000000000" pitchFamily="2" charset="2"/>
              <a:buChar char="§"/>
            </a:pPr>
            <a:endParaRPr lang="en-IN" dirty="0">
              <a:solidFill>
                <a:schemeClr val="lt2"/>
              </a:solidFill>
              <a:latin typeface="Times New Roman" panose="02020603050405020304" pitchFamily="18" charset="0"/>
              <a:cs typeface="Times New Roman" panose="02020603050405020304" pitchFamily="18" charset="0"/>
            </a:endParaRPr>
          </a:p>
          <a:p>
            <a:pPr marL="139700" lvl="0" indent="0" algn="l" rtl="0">
              <a:spcBef>
                <a:spcPts val="0"/>
              </a:spcBef>
              <a:spcAft>
                <a:spcPts val="0"/>
              </a:spcAft>
              <a:buClr>
                <a:schemeClr val="lt2"/>
              </a:buClr>
              <a:buSzPts val="1400"/>
              <a:buNone/>
            </a:pPr>
            <a:r>
              <a:rPr lang="en-IN" dirty="0">
                <a:solidFill>
                  <a:schemeClr val="lt2"/>
                </a:solidFill>
                <a:latin typeface="Times New Roman" panose="02020603050405020304" pitchFamily="18" charset="0"/>
                <a:cs typeface="Times New Roman" panose="02020603050405020304" pitchFamily="18" charset="0"/>
              </a:rPr>
              <a:t>Our Mission and vision</a:t>
            </a:r>
          </a:p>
          <a:p>
            <a:pPr lvl="0" algn="l" rtl="0">
              <a:spcBef>
                <a:spcPts val="0"/>
              </a:spcBef>
              <a:spcAft>
                <a:spcPts val="0"/>
              </a:spcAft>
              <a:buClr>
                <a:schemeClr val="lt2"/>
              </a:buClr>
              <a:buSzPts val="1400"/>
              <a:buFont typeface="Wingdings" panose="05000000000000000000" pitchFamily="2" charset="2"/>
              <a:buChar char="§"/>
            </a:pPr>
            <a:endParaRPr lang="en-IN" dirty="0">
              <a:solidFill>
                <a:schemeClr val="lt2"/>
              </a:solidFill>
              <a:latin typeface="Times New Roman" panose="02020603050405020304" pitchFamily="18" charset="0"/>
              <a:cs typeface="Times New Roman" panose="02020603050405020304" pitchFamily="18" charset="0"/>
            </a:endParaRPr>
          </a:p>
          <a:p>
            <a:pPr marL="139700" lvl="0" indent="0" algn="l" rtl="0">
              <a:spcBef>
                <a:spcPts val="0"/>
              </a:spcBef>
              <a:spcAft>
                <a:spcPts val="0"/>
              </a:spcAft>
              <a:buClr>
                <a:schemeClr val="lt2"/>
              </a:buClr>
              <a:buSzPts val="1400"/>
              <a:buNone/>
            </a:pPr>
            <a:r>
              <a:rPr lang="en-IN" dirty="0">
                <a:solidFill>
                  <a:schemeClr val="lt2"/>
                </a:solidFill>
                <a:latin typeface="Times New Roman" panose="02020603050405020304" pitchFamily="18" charset="0"/>
                <a:cs typeface="Times New Roman" panose="02020603050405020304" pitchFamily="18" charset="0"/>
              </a:rPr>
              <a:t>Our Goals</a:t>
            </a:r>
          </a:p>
          <a:p>
            <a:pPr lvl="0" algn="l" rtl="0">
              <a:spcBef>
                <a:spcPts val="0"/>
              </a:spcBef>
              <a:spcAft>
                <a:spcPts val="0"/>
              </a:spcAft>
              <a:buClr>
                <a:schemeClr val="lt2"/>
              </a:buClr>
              <a:buSzPts val="1400"/>
              <a:buFont typeface="Wingdings" panose="05000000000000000000" pitchFamily="2" charset="2"/>
              <a:buChar char="§"/>
            </a:pPr>
            <a:endParaRPr lang="en-IN" dirty="0">
              <a:solidFill>
                <a:schemeClr val="lt2"/>
              </a:solidFill>
              <a:latin typeface="Times New Roman" panose="02020603050405020304" pitchFamily="18" charset="0"/>
              <a:cs typeface="Times New Roman" panose="02020603050405020304" pitchFamily="18" charset="0"/>
            </a:endParaRPr>
          </a:p>
          <a:p>
            <a:pPr marL="139700" lvl="0" indent="0" algn="l" rtl="0">
              <a:spcBef>
                <a:spcPts val="0"/>
              </a:spcBef>
              <a:spcAft>
                <a:spcPts val="0"/>
              </a:spcAft>
              <a:buClr>
                <a:schemeClr val="lt2"/>
              </a:buClr>
              <a:buSzPts val="1400"/>
              <a:buNone/>
            </a:pPr>
            <a:r>
              <a:rPr lang="en-IN" dirty="0">
                <a:solidFill>
                  <a:schemeClr val="lt2"/>
                </a:solidFill>
                <a:latin typeface="Times New Roman" panose="02020603050405020304" pitchFamily="18" charset="0"/>
                <a:cs typeface="Times New Roman" panose="02020603050405020304" pitchFamily="18" charset="0"/>
              </a:rPr>
              <a:t>Our Milestones</a:t>
            </a:r>
          </a:p>
          <a:p>
            <a:pPr lvl="0" algn="l" rtl="0">
              <a:spcBef>
                <a:spcPts val="0"/>
              </a:spcBef>
              <a:spcAft>
                <a:spcPts val="0"/>
              </a:spcAft>
              <a:buClr>
                <a:schemeClr val="lt2"/>
              </a:buClr>
              <a:buSzPts val="1400"/>
              <a:buFont typeface="Wingdings" panose="05000000000000000000" pitchFamily="2" charset="2"/>
              <a:buChar char="§"/>
            </a:pPr>
            <a:endParaRPr lang="en-IN" dirty="0">
              <a:solidFill>
                <a:schemeClr val="lt2"/>
              </a:solidFill>
              <a:latin typeface="Times New Roman" panose="02020603050405020304" pitchFamily="18" charset="0"/>
              <a:cs typeface="Times New Roman" panose="02020603050405020304" pitchFamily="18" charset="0"/>
            </a:endParaRPr>
          </a:p>
          <a:p>
            <a:pPr marL="139700" lvl="0" indent="0" algn="l" rtl="0">
              <a:spcBef>
                <a:spcPts val="0"/>
              </a:spcBef>
              <a:spcAft>
                <a:spcPts val="0"/>
              </a:spcAft>
              <a:buClr>
                <a:schemeClr val="lt2"/>
              </a:buClr>
              <a:buSzPts val="1400"/>
              <a:buNone/>
            </a:pPr>
            <a:r>
              <a:rPr lang="en-IN" dirty="0">
                <a:solidFill>
                  <a:schemeClr val="lt2"/>
                </a:solidFill>
                <a:latin typeface="Times New Roman" panose="02020603050405020304" pitchFamily="18" charset="0"/>
                <a:cs typeface="Times New Roman" panose="02020603050405020304" pitchFamily="18" charset="0"/>
              </a:rPr>
              <a:t>Challenges</a:t>
            </a:r>
          </a:p>
          <a:p>
            <a:pPr lvl="0" algn="l" rtl="0">
              <a:spcBef>
                <a:spcPts val="0"/>
              </a:spcBef>
              <a:spcAft>
                <a:spcPts val="0"/>
              </a:spcAft>
              <a:buClr>
                <a:schemeClr val="lt2"/>
              </a:buClr>
              <a:buSzPts val="1400"/>
              <a:buFont typeface="Wingdings" panose="05000000000000000000" pitchFamily="2" charset="2"/>
              <a:buChar char="§"/>
            </a:pPr>
            <a:endParaRPr lang="en-IN" dirty="0">
              <a:solidFill>
                <a:schemeClr val="lt2"/>
              </a:solidFill>
              <a:latin typeface="Times New Roman" panose="02020603050405020304" pitchFamily="18" charset="0"/>
              <a:cs typeface="Times New Roman" panose="02020603050405020304" pitchFamily="18" charset="0"/>
            </a:endParaRPr>
          </a:p>
          <a:p>
            <a:pPr marL="139700" lvl="0" indent="0" algn="l" rtl="0">
              <a:spcBef>
                <a:spcPts val="0"/>
              </a:spcBef>
              <a:spcAft>
                <a:spcPts val="0"/>
              </a:spcAft>
              <a:buClr>
                <a:schemeClr val="lt2"/>
              </a:buClr>
              <a:buSzPts val="1400"/>
              <a:buNone/>
            </a:pPr>
            <a:endParaRPr lang="en-IN" dirty="0">
              <a:solidFill>
                <a:schemeClr val="lt2"/>
              </a:solidFill>
              <a:latin typeface="Times New Roman" panose="02020603050405020304" pitchFamily="18" charset="0"/>
              <a:cs typeface="Times New Roman" panose="02020603050405020304" pitchFamily="18" charset="0"/>
            </a:endParaRPr>
          </a:p>
          <a:p>
            <a:pPr marL="139700" lvl="0" indent="0" algn="l" rtl="0">
              <a:spcBef>
                <a:spcPts val="0"/>
              </a:spcBef>
              <a:spcAft>
                <a:spcPts val="0"/>
              </a:spcAft>
              <a:buClr>
                <a:schemeClr val="lt2"/>
              </a:buClr>
              <a:buSzPts val="1400"/>
              <a:buNone/>
            </a:pPr>
            <a:endParaRPr dirty="0">
              <a:solidFill>
                <a:schemeClr val="lt2"/>
              </a:solidFill>
            </a:endParaRPr>
          </a:p>
        </p:txBody>
      </p:sp>
      <p:sp>
        <p:nvSpPr>
          <p:cNvPr id="3" name="Google Shape;65;p16">
            <a:extLst>
              <a:ext uri="{FF2B5EF4-FFF2-40B4-BE49-F238E27FC236}">
                <a16:creationId xmlns:a16="http://schemas.microsoft.com/office/drawing/2014/main" id="{57AA1EA9-7E94-F2B7-8C3A-3E8447E176C6}"/>
              </a:ext>
            </a:extLst>
          </p:cNvPr>
          <p:cNvSpPr txBox="1">
            <a:spLocks/>
          </p:cNvSpPr>
          <p:nvPr/>
        </p:nvSpPr>
        <p:spPr>
          <a:xfrm>
            <a:off x="4572000" y="1294203"/>
            <a:ext cx="3542244" cy="3309797"/>
          </a:xfrm>
          <a:prstGeom prst="rect">
            <a:avLst/>
          </a:prstGeom>
          <a:solidFill>
            <a:schemeClr val="dk1">
              <a:alpha val="56699"/>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191919"/>
              </a:buClr>
              <a:buSzPts val="1400"/>
              <a:buFont typeface="Anaheim"/>
              <a:buChar char="●"/>
              <a:defRPr sz="1400" b="0" i="0" u="none" strike="noStrike" cap="none">
                <a:solidFill>
                  <a:srgbClr val="F3F3F3"/>
                </a:solidFill>
                <a:latin typeface="Fira Sans Condensed"/>
                <a:ea typeface="Fira Sans Condensed"/>
                <a:cs typeface="Fira Sans Condensed"/>
                <a:sym typeface="Fira Sans Condensed"/>
              </a:defRPr>
            </a:lvl1pPr>
            <a:lvl2pPr marL="914400" marR="0" lvl="1" indent="-317500" algn="l" rtl="0">
              <a:lnSpc>
                <a:spcPct val="100000"/>
              </a:lnSpc>
              <a:spcBef>
                <a:spcPts val="0"/>
              </a:spcBef>
              <a:spcAft>
                <a:spcPts val="0"/>
              </a:spcAft>
              <a:buClr>
                <a:srgbClr val="191919"/>
              </a:buClr>
              <a:buSzPts val="1400"/>
              <a:buFont typeface="Roboto Condensed Light"/>
              <a:buChar char="○"/>
              <a:defRPr sz="1400" b="0" i="0" u="none" strike="noStrike" cap="none">
                <a:solidFill>
                  <a:schemeClr val="lt2"/>
                </a:solidFill>
                <a:latin typeface="Fira Sans Condensed"/>
                <a:ea typeface="Fira Sans Condensed"/>
                <a:cs typeface="Fira Sans Condensed"/>
                <a:sym typeface="Fira Sans Condensed"/>
              </a:defRPr>
            </a:lvl2pPr>
            <a:lvl3pPr marL="1371600" marR="0" lvl="2" indent="-317500" algn="l" rtl="0">
              <a:lnSpc>
                <a:spcPct val="100000"/>
              </a:lnSpc>
              <a:spcBef>
                <a:spcPts val="0"/>
              </a:spcBef>
              <a:spcAft>
                <a:spcPts val="0"/>
              </a:spcAft>
              <a:buClr>
                <a:srgbClr val="191919"/>
              </a:buClr>
              <a:buSzPts val="1400"/>
              <a:buFont typeface="Roboto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17500" algn="l" rtl="0">
              <a:lnSpc>
                <a:spcPct val="100000"/>
              </a:lnSpc>
              <a:spcBef>
                <a:spcPts val="0"/>
              </a:spcBef>
              <a:spcAft>
                <a:spcPts val="0"/>
              </a:spcAft>
              <a:buClr>
                <a:srgbClr val="191919"/>
              </a:buClr>
              <a:buSzPts val="1400"/>
              <a:buFont typeface="Roboto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17500" algn="l" rtl="0">
              <a:lnSpc>
                <a:spcPct val="100000"/>
              </a:lnSpc>
              <a:spcBef>
                <a:spcPts val="0"/>
              </a:spcBef>
              <a:spcAft>
                <a:spcPts val="0"/>
              </a:spcAft>
              <a:buClr>
                <a:srgbClr val="191919"/>
              </a:buClr>
              <a:buSzPts val="1400"/>
              <a:buFont typeface="Roboto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17500" algn="l" rtl="0">
              <a:lnSpc>
                <a:spcPct val="100000"/>
              </a:lnSpc>
              <a:spcBef>
                <a:spcPts val="0"/>
              </a:spcBef>
              <a:spcAft>
                <a:spcPts val="0"/>
              </a:spcAft>
              <a:buClr>
                <a:srgbClr val="191919"/>
              </a:buClr>
              <a:buSzPts val="1400"/>
              <a:buFont typeface="Roboto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17500" algn="l" rtl="0">
              <a:lnSpc>
                <a:spcPct val="100000"/>
              </a:lnSpc>
              <a:spcBef>
                <a:spcPts val="0"/>
              </a:spcBef>
              <a:spcAft>
                <a:spcPts val="0"/>
              </a:spcAft>
              <a:buClr>
                <a:srgbClr val="191919"/>
              </a:buClr>
              <a:buSzPts val="1400"/>
              <a:buFont typeface="Roboto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17500" algn="l" rtl="0">
              <a:lnSpc>
                <a:spcPct val="100000"/>
              </a:lnSpc>
              <a:spcBef>
                <a:spcPts val="0"/>
              </a:spcBef>
              <a:spcAft>
                <a:spcPts val="0"/>
              </a:spcAft>
              <a:buClr>
                <a:srgbClr val="191919"/>
              </a:buClr>
              <a:buSzPts val="1400"/>
              <a:buFont typeface="Roboto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17500" algn="l" rtl="0">
              <a:lnSpc>
                <a:spcPct val="100000"/>
              </a:lnSpc>
              <a:spcBef>
                <a:spcPts val="0"/>
              </a:spcBef>
              <a:spcAft>
                <a:spcPts val="0"/>
              </a:spcAft>
              <a:buClr>
                <a:srgbClr val="191919"/>
              </a:buClr>
              <a:buSzPts val="1400"/>
              <a:buFont typeface="Roboto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9pPr>
          </a:lstStyle>
          <a:p>
            <a:pPr marL="139700" indent="0">
              <a:buNone/>
            </a:pPr>
            <a:r>
              <a:rPr lang="en-IN" dirty="0">
                <a:solidFill>
                  <a:schemeClr val="tx2"/>
                </a:solidFill>
                <a:latin typeface="Times New Roman" panose="02020603050405020304" pitchFamily="18" charset="0"/>
                <a:cs typeface="Times New Roman" panose="02020603050405020304" pitchFamily="18" charset="0"/>
              </a:rPr>
              <a:t>Data Cleaning &amp; Preprocessing</a:t>
            </a:r>
          </a:p>
          <a:p>
            <a:endParaRPr lang="en-IN" dirty="0">
              <a:solidFill>
                <a:schemeClr val="tx2"/>
              </a:solidFill>
              <a:latin typeface="Times New Roman" panose="02020603050405020304" pitchFamily="18" charset="0"/>
              <a:cs typeface="Times New Roman" panose="02020603050405020304" pitchFamily="18" charset="0"/>
            </a:endParaRPr>
          </a:p>
          <a:p>
            <a:pPr marL="139700" indent="0">
              <a:buNone/>
            </a:pPr>
            <a:r>
              <a:rPr lang="en-IN" dirty="0">
                <a:solidFill>
                  <a:schemeClr val="tx2"/>
                </a:solidFill>
                <a:latin typeface="Times New Roman" panose="02020603050405020304" pitchFamily="18" charset="0"/>
                <a:cs typeface="Times New Roman" panose="02020603050405020304" pitchFamily="18" charset="0"/>
              </a:rPr>
              <a:t>ML Model Building</a:t>
            </a:r>
          </a:p>
          <a:p>
            <a:endParaRPr lang="en-IN" dirty="0">
              <a:solidFill>
                <a:schemeClr val="tx2"/>
              </a:solidFill>
              <a:latin typeface="Times New Roman" panose="02020603050405020304" pitchFamily="18" charset="0"/>
              <a:cs typeface="Times New Roman" panose="02020603050405020304" pitchFamily="18" charset="0"/>
            </a:endParaRPr>
          </a:p>
          <a:p>
            <a:pPr marL="139700" indent="0">
              <a:buNone/>
            </a:pPr>
            <a:r>
              <a:rPr lang="en-IN" dirty="0">
                <a:solidFill>
                  <a:schemeClr val="tx2"/>
                </a:solidFill>
                <a:latin typeface="Times New Roman" panose="02020603050405020304" pitchFamily="18" charset="0"/>
                <a:cs typeface="Times New Roman" panose="02020603050405020304" pitchFamily="18" charset="0"/>
              </a:rPr>
              <a:t>Hyperparameter Tuning</a:t>
            </a:r>
          </a:p>
          <a:p>
            <a:endParaRPr lang="en-IN" dirty="0">
              <a:solidFill>
                <a:schemeClr val="tx2"/>
              </a:solidFill>
              <a:latin typeface="Times New Roman" panose="02020603050405020304" pitchFamily="18" charset="0"/>
              <a:cs typeface="Times New Roman" panose="02020603050405020304" pitchFamily="18" charset="0"/>
            </a:endParaRPr>
          </a:p>
          <a:p>
            <a:pPr marL="139700" indent="0">
              <a:buNone/>
            </a:pPr>
            <a:r>
              <a:rPr lang="en-IN" dirty="0">
                <a:solidFill>
                  <a:schemeClr val="tx2"/>
                </a:solidFill>
                <a:latin typeface="Times New Roman" panose="02020603050405020304" pitchFamily="18" charset="0"/>
                <a:cs typeface="Times New Roman" panose="02020603050405020304" pitchFamily="18" charset="0"/>
              </a:rPr>
              <a:t>Logistic &amp; Confusion Matrix</a:t>
            </a:r>
          </a:p>
          <a:p>
            <a:endParaRPr lang="en-IN" dirty="0">
              <a:solidFill>
                <a:schemeClr val="tx2"/>
              </a:solidFill>
              <a:latin typeface="Times New Roman" panose="02020603050405020304" pitchFamily="18" charset="0"/>
              <a:cs typeface="Times New Roman" panose="02020603050405020304" pitchFamily="18" charset="0"/>
            </a:endParaRPr>
          </a:p>
          <a:p>
            <a:pPr marL="139700" indent="0">
              <a:buNone/>
            </a:pPr>
            <a:r>
              <a:rPr lang="en-IN" dirty="0">
                <a:solidFill>
                  <a:schemeClr val="tx2"/>
                </a:solidFill>
                <a:latin typeface="Times New Roman" panose="02020603050405020304" pitchFamily="18" charset="0"/>
                <a:cs typeface="Times New Roman" panose="02020603050405020304" pitchFamily="18" charset="0"/>
              </a:rPr>
              <a:t>Conclusion</a:t>
            </a:r>
          </a:p>
          <a:p>
            <a:pPr>
              <a:buClr>
                <a:schemeClr val="lt2"/>
              </a:buClr>
              <a:buFont typeface="Wingdings" panose="05000000000000000000" pitchFamily="2" charset="2"/>
              <a:buChar char="§"/>
            </a:pPr>
            <a:endParaRPr lang="en-US" dirty="0">
              <a:solidFill>
                <a:schemeClr val="lt2"/>
              </a:solidFill>
            </a:endParaRPr>
          </a:p>
          <a:p>
            <a:pPr marL="139700" indent="0">
              <a:buClr>
                <a:schemeClr val="lt2"/>
              </a:buClr>
              <a:buFont typeface="Anaheim"/>
              <a:buNone/>
            </a:pPr>
            <a:endParaRPr lang="en-US" dirty="0">
              <a:solidFill>
                <a:schemeClr val="lt2"/>
              </a:solidFill>
            </a:endParaRPr>
          </a:p>
        </p:txBody>
      </p:sp>
      <p:pic>
        <p:nvPicPr>
          <p:cNvPr id="2" name="Video 1">
            <a:hlinkClick r:id="" action="ppaction://media"/>
            <a:extLst>
              <a:ext uri="{FF2B5EF4-FFF2-40B4-BE49-F238E27FC236}">
                <a16:creationId xmlns:a16="http://schemas.microsoft.com/office/drawing/2014/main" id="{9BBD9311-9141-DB7F-942B-91012C489C6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987">
        <p15:prstTrans prst="pageCurlDouble"/>
      </p:transition>
    </mc:Choice>
    <mc:Fallback>
      <p:transition spd="slow" advTm="29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E18AE9-1092-9C5B-517C-0413A1A6DD06}"/>
              </a:ext>
            </a:extLst>
          </p:cNvPr>
          <p:cNvSpPr txBox="1"/>
          <p:nvPr/>
        </p:nvSpPr>
        <p:spPr>
          <a:xfrm>
            <a:off x="2536032" y="1364456"/>
            <a:ext cx="3893344" cy="52322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IN" sz="2800" dirty="0">
                <a:solidFill>
                  <a:schemeClr val="tx2"/>
                </a:solidFill>
                <a:latin typeface="Times New Roman" panose="02020603050405020304" pitchFamily="18" charset="0"/>
                <a:cs typeface="Times New Roman" panose="02020603050405020304" pitchFamily="18" charset="0"/>
              </a:rPr>
              <a:t>Hyperparameter Tuning</a:t>
            </a:r>
          </a:p>
        </p:txBody>
      </p:sp>
      <p:sp>
        <p:nvSpPr>
          <p:cNvPr id="4" name="TextBox 3">
            <a:extLst>
              <a:ext uri="{FF2B5EF4-FFF2-40B4-BE49-F238E27FC236}">
                <a16:creationId xmlns:a16="http://schemas.microsoft.com/office/drawing/2014/main" id="{50B9FAAE-750A-6EC9-B1F4-E86825C5B039}"/>
              </a:ext>
            </a:extLst>
          </p:cNvPr>
          <p:cNvSpPr txBox="1"/>
          <p:nvPr/>
        </p:nvSpPr>
        <p:spPr>
          <a:xfrm>
            <a:off x="1918096" y="2221587"/>
            <a:ext cx="5493544" cy="138499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just"/>
            <a:r>
              <a:rPr lang="en-US" dirty="0">
                <a:solidFill>
                  <a:schemeClr val="tx2"/>
                </a:solidFill>
                <a:latin typeface="Times New Roman" panose="02020603050405020304" pitchFamily="18" charset="0"/>
                <a:cs typeface="Times New Roman" panose="02020603050405020304" pitchFamily="18" charset="0"/>
              </a:rPr>
              <a:t>Hyperparameter optimization is the process of determining the ideal configuration for a machine learning model to enhance its performance. This involves tweaking parameters that govern the learning process, such as the number of trees in a Random Forest or the learning rate in a neural network. By experimenting with various parameter combinations, we identify those that provide the best results for our particular dataset.</a:t>
            </a:r>
            <a:endParaRPr lang="en-IN"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93316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7C41A1-8B9A-A56D-96B7-B6F1EA444E7E}"/>
              </a:ext>
            </a:extLst>
          </p:cNvPr>
          <p:cNvSpPr txBox="1"/>
          <p:nvPr/>
        </p:nvSpPr>
        <p:spPr>
          <a:xfrm flipV="1">
            <a:off x="1185863" y="968694"/>
            <a:ext cx="5371140" cy="307777"/>
          </a:xfrm>
          <a:prstGeom prst="rect">
            <a:avLst/>
          </a:prstGeom>
          <a:noFill/>
        </p:spPr>
        <p:txBody>
          <a:bodyPr wrap="square" rtlCol="0">
            <a:spAutoFit/>
          </a:bodyPr>
          <a:lstStyle/>
          <a:p>
            <a:endParaRPr lang="en-IN" dirty="0">
              <a:solidFill>
                <a:schemeClr val="tx2"/>
              </a:solidFill>
            </a:endParaRPr>
          </a:p>
        </p:txBody>
      </p:sp>
      <p:sp>
        <p:nvSpPr>
          <p:cNvPr id="4" name="Rectangle 1">
            <a:extLst>
              <a:ext uri="{FF2B5EF4-FFF2-40B4-BE49-F238E27FC236}">
                <a16:creationId xmlns:a16="http://schemas.microsoft.com/office/drawing/2014/main" id="{E4306E5A-C102-FC6E-3B9F-69880BEA3753}"/>
              </a:ext>
            </a:extLst>
          </p:cNvPr>
          <p:cNvSpPr>
            <a:spLocks noChangeArrowheads="1"/>
          </p:cNvSpPr>
          <p:nvPr/>
        </p:nvSpPr>
        <p:spPr bwMode="auto">
          <a:xfrm>
            <a:off x="407194" y="1515934"/>
            <a:ext cx="8615363"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Improves Model Performance:</a:t>
            </a:r>
            <a:r>
              <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Proper tuning enhances predictions and accuracy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Prevents Overfitting and Underfitting:</a:t>
            </a:r>
            <a:r>
              <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Balances complexity to avoid learning noise or missing      patterns.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Optimizes Learning Process:</a:t>
            </a:r>
            <a:r>
              <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Adjusts parameters for efficient, effective training.</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Adapts to Different Datasets:</a:t>
            </a:r>
            <a:r>
              <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Customizes settings for better generalization.</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Enables Complex Models:</a:t>
            </a:r>
            <a:r>
              <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Essential for optimizing deep neural networks. </a:t>
            </a:r>
          </a:p>
        </p:txBody>
      </p:sp>
      <p:sp>
        <p:nvSpPr>
          <p:cNvPr id="5" name="TextBox 4">
            <a:extLst>
              <a:ext uri="{FF2B5EF4-FFF2-40B4-BE49-F238E27FC236}">
                <a16:creationId xmlns:a16="http://schemas.microsoft.com/office/drawing/2014/main" id="{B6B906D5-A89C-CADE-DDED-B87340EDB75E}"/>
              </a:ext>
            </a:extLst>
          </p:cNvPr>
          <p:cNvSpPr txBox="1"/>
          <p:nvPr/>
        </p:nvSpPr>
        <p:spPr>
          <a:xfrm>
            <a:off x="584828" y="875114"/>
            <a:ext cx="4557712" cy="338554"/>
          </a:xfrm>
          <a:prstGeom prst="rect">
            <a:avLst/>
          </a:prstGeom>
          <a:noFill/>
        </p:spPr>
        <p:txBody>
          <a:bodyPr wrap="square" rtlCol="0">
            <a:spAutoFit/>
          </a:bodyPr>
          <a:lstStyle/>
          <a:p>
            <a:r>
              <a:rPr lang="en-IN" sz="1600" b="1" dirty="0">
                <a:solidFill>
                  <a:schemeClr val="tx2"/>
                </a:solidFill>
              </a:rPr>
              <a:t>IMPORTANCE</a:t>
            </a:r>
            <a:endParaRPr lang="en-IN" b="1" dirty="0">
              <a:solidFill>
                <a:schemeClr val="tx2"/>
              </a:solidFill>
            </a:endParaRPr>
          </a:p>
        </p:txBody>
      </p:sp>
    </p:spTree>
    <p:extLst>
      <p:ext uri="{BB962C8B-B14F-4D97-AF65-F5344CB8AC3E}">
        <p14:creationId xmlns:p14="http://schemas.microsoft.com/office/powerpoint/2010/main" val="5974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33CF05-7317-EECA-6524-DEF6B347B4EB}"/>
              </a:ext>
            </a:extLst>
          </p:cNvPr>
          <p:cNvPicPr>
            <a:picLocks noChangeAspect="1"/>
          </p:cNvPicPr>
          <p:nvPr/>
        </p:nvPicPr>
        <p:blipFill>
          <a:blip r:embed="rId2"/>
          <a:stretch>
            <a:fillRect/>
          </a:stretch>
        </p:blipFill>
        <p:spPr>
          <a:xfrm>
            <a:off x="0" y="1060847"/>
            <a:ext cx="7717228" cy="3021806"/>
          </a:xfrm>
          <a:prstGeom prst="rect">
            <a:avLst/>
          </a:prstGeom>
        </p:spPr>
      </p:pic>
      <p:pic>
        <p:nvPicPr>
          <p:cNvPr id="5" name="Picture 4">
            <a:extLst>
              <a:ext uri="{FF2B5EF4-FFF2-40B4-BE49-F238E27FC236}">
                <a16:creationId xmlns:a16="http://schemas.microsoft.com/office/drawing/2014/main" id="{46EA984B-8539-FD00-1856-3BE05BB27C5B}"/>
              </a:ext>
            </a:extLst>
          </p:cNvPr>
          <p:cNvPicPr>
            <a:picLocks noChangeAspect="1"/>
          </p:cNvPicPr>
          <p:nvPr/>
        </p:nvPicPr>
        <p:blipFill rotWithShape="1">
          <a:blip r:embed="rId3"/>
          <a:srcRect t="2052" b="1"/>
          <a:stretch/>
        </p:blipFill>
        <p:spPr>
          <a:xfrm>
            <a:off x="2719783" y="1914525"/>
            <a:ext cx="6424217" cy="3228975"/>
          </a:xfrm>
          <a:prstGeom prst="rect">
            <a:avLst/>
          </a:prstGeom>
        </p:spPr>
      </p:pic>
      <p:sp>
        <p:nvSpPr>
          <p:cNvPr id="7" name="TextBox 6">
            <a:extLst>
              <a:ext uri="{FF2B5EF4-FFF2-40B4-BE49-F238E27FC236}">
                <a16:creationId xmlns:a16="http://schemas.microsoft.com/office/drawing/2014/main" id="{658CCA1C-B9D2-2992-56B1-DE754C0D7387}"/>
              </a:ext>
            </a:extLst>
          </p:cNvPr>
          <p:cNvSpPr txBox="1"/>
          <p:nvPr/>
        </p:nvSpPr>
        <p:spPr>
          <a:xfrm>
            <a:off x="433783" y="326231"/>
            <a:ext cx="4572000" cy="338554"/>
          </a:xfrm>
          <a:prstGeom prst="rect">
            <a:avLst/>
          </a:prstGeom>
          <a:noFill/>
        </p:spPr>
        <p:txBody>
          <a:bodyPr wrap="square">
            <a:spAutoFit/>
          </a:bodyPr>
          <a:lstStyle/>
          <a:p>
            <a:r>
              <a:rPr lang="en-IN" sz="1600" dirty="0">
                <a:solidFill>
                  <a:schemeClr val="tx2"/>
                </a:solidFill>
                <a:latin typeface="Times New Roman" panose="02020603050405020304" pitchFamily="18" charset="0"/>
                <a:cs typeface="Times New Roman" panose="02020603050405020304" pitchFamily="18" charset="0"/>
              </a:rPr>
              <a:t>CODE SNIPPET</a:t>
            </a:r>
          </a:p>
        </p:txBody>
      </p:sp>
    </p:spTree>
    <p:extLst>
      <p:ext uri="{BB962C8B-B14F-4D97-AF65-F5344CB8AC3E}">
        <p14:creationId xmlns:p14="http://schemas.microsoft.com/office/powerpoint/2010/main" val="1330425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50D25-7532-35B0-F243-5DB2321060EB}"/>
              </a:ext>
            </a:extLst>
          </p:cNvPr>
          <p:cNvSpPr>
            <a:spLocks noGrp="1"/>
          </p:cNvSpPr>
          <p:nvPr>
            <p:ph type="title"/>
          </p:nvPr>
        </p:nvSpPr>
        <p:spPr>
          <a:xfrm>
            <a:off x="2591762" y="332332"/>
            <a:ext cx="4230519" cy="717800"/>
          </a:xfr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IN" sz="2800" dirty="0">
                <a:latin typeface="Times New Roman" panose="02020603050405020304" pitchFamily="18" charset="0"/>
                <a:cs typeface="Times New Roman" panose="02020603050405020304" pitchFamily="18" charset="0"/>
              </a:rPr>
              <a:t>Key Difference</a:t>
            </a:r>
          </a:p>
        </p:txBody>
      </p:sp>
      <p:graphicFrame>
        <p:nvGraphicFramePr>
          <p:cNvPr id="3" name="Table 2">
            <a:extLst>
              <a:ext uri="{FF2B5EF4-FFF2-40B4-BE49-F238E27FC236}">
                <a16:creationId xmlns:a16="http://schemas.microsoft.com/office/drawing/2014/main" id="{E6AC3821-A4B5-CC58-2137-905005969D24}"/>
              </a:ext>
            </a:extLst>
          </p:cNvPr>
          <p:cNvGraphicFramePr>
            <a:graphicFrameLocks noGrp="1"/>
          </p:cNvGraphicFramePr>
          <p:nvPr>
            <p:extLst>
              <p:ext uri="{D42A27DB-BD31-4B8C-83A1-F6EECF244321}">
                <p14:modId xmlns:p14="http://schemas.microsoft.com/office/powerpoint/2010/main" val="1520592071"/>
              </p:ext>
            </p:extLst>
          </p:nvPr>
        </p:nvGraphicFramePr>
        <p:xfrm>
          <a:off x="531018" y="1604168"/>
          <a:ext cx="6096000" cy="2517776"/>
        </p:xfrm>
        <a:graphic>
          <a:graphicData uri="http://schemas.openxmlformats.org/drawingml/2006/table">
            <a:tbl>
              <a:tblPr firstRow="1" bandRow="1">
                <a:tableStyleId>{3C2FFA5D-87B4-456A-9821-1D502468CF0F}</a:tableStyleId>
              </a:tblPr>
              <a:tblGrid>
                <a:gridCol w="2032000">
                  <a:extLst>
                    <a:ext uri="{9D8B030D-6E8A-4147-A177-3AD203B41FA5}">
                      <a16:colId xmlns:a16="http://schemas.microsoft.com/office/drawing/2014/main" val="2231242636"/>
                    </a:ext>
                  </a:extLst>
                </a:gridCol>
                <a:gridCol w="2032000">
                  <a:extLst>
                    <a:ext uri="{9D8B030D-6E8A-4147-A177-3AD203B41FA5}">
                      <a16:colId xmlns:a16="http://schemas.microsoft.com/office/drawing/2014/main" val="2896135961"/>
                    </a:ext>
                  </a:extLst>
                </a:gridCol>
                <a:gridCol w="2032000">
                  <a:extLst>
                    <a:ext uri="{9D8B030D-6E8A-4147-A177-3AD203B41FA5}">
                      <a16:colId xmlns:a16="http://schemas.microsoft.com/office/drawing/2014/main" val="65892922"/>
                    </a:ext>
                  </a:extLst>
                </a:gridCol>
              </a:tblGrid>
              <a:tr h="629444">
                <a:tc>
                  <a:txBody>
                    <a:bodyPr/>
                    <a:lstStyle/>
                    <a:p>
                      <a:pPr algn="ctr"/>
                      <a:r>
                        <a:rPr lang="en-IN" dirty="0">
                          <a:solidFill>
                            <a:schemeClr val="tx2"/>
                          </a:solidFill>
                        </a:rPr>
                        <a:t>Parameter </a:t>
                      </a:r>
                      <a:endParaRPr lang="en-IN" dirty="0">
                        <a:solidFill>
                          <a:schemeClr val="tx2"/>
                        </a:solidFill>
                        <a:latin typeface="Times New Roman" panose="02020603050405020304" pitchFamily="18" charset="0"/>
                        <a:cs typeface="Times New Roman" panose="02020603050405020304" pitchFamily="18" charset="0"/>
                      </a:endParaRPr>
                    </a:p>
                  </a:txBody>
                  <a:tcPr/>
                </a:tc>
                <a:tc>
                  <a:txBody>
                    <a:bodyPr/>
                    <a:lstStyle/>
                    <a:p>
                      <a:pPr algn="ctr"/>
                      <a:r>
                        <a:rPr lang="en-IN" dirty="0">
                          <a:solidFill>
                            <a:schemeClr val="tx2"/>
                          </a:solidFill>
                        </a:rPr>
                        <a:t>Logistic   Regression</a:t>
                      </a:r>
                      <a:endParaRPr lang="en-IN" dirty="0">
                        <a:solidFill>
                          <a:schemeClr val="tx2"/>
                        </a:solidFill>
                        <a:latin typeface="Times New Roman" panose="02020603050405020304" pitchFamily="18" charset="0"/>
                        <a:cs typeface="Times New Roman" panose="02020603050405020304" pitchFamily="18" charset="0"/>
                      </a:endParaRPr>
                    </a:p>
                  </a:txBody>
                  <a:tcPr/>
                </a:tc>
                <a:tc>
                  <a:txBody>
                    <a:bodyPr/>
                    <a:lstStyle/>
                    <a:p>
                      <a:pPr algn="ctr"/>
                      <a:r>
                        <a:rPr lang="en-IN" dirty="0">
                          <a:solidFill>
                            <a:schemeClr val="tx2"/>
                          </a:solidFill>
                        </a:rPr>
                        <a:t>Decision Tree</a:t>
                      </a:r>
                      <a:endParaRPr lang="en-IN" dirty="0">
                        <a:solidFill>
                          <a:schemeClr val="tx2"/>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71555319"/>
                  </a:ext>
                </a:extLst>
              </a:tr>
              <a:tr h="629444">
                <a:tc>
                  <a:txBody>
                    <a:bodyPr/>
                    <a:lstStyle/>
                    <a:p>
                      <a:pPr algn="ctr"/>
                      <a:r>
                        <a:rPr lang="en-IN" dirty="0">
                          <a:solidFill>
                            <a:schemeClr val="tx1"/>
                          </a:solidFill>
                        </a:rPr>
                        <a:t>Precision</a:t>
                      </a:r>
                      <a:endParaRPr lang="en-IN"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IN" dirty="0">
                          <a:solidFill>
                            <a:schemeClr val="tx1"/>
                          </a:solidFill>
                        </a:rPr>
                        <a:t>0.80</a:t>
                      </a:r>
                    </a:p>
                  </a:txBody>
                  <a:tcPr/>
                </a:tc>
                <a:tc>
                  <a:txBody>
                    <a:bodyPr/>
                    <a:lstStyle/>
                    <a:p>
                      <a:pPr algn="ctr"/>
                      <a:r>
                        <a:rPr lang="en-IN" dirty="0">
                          <a:solidFill>
                            <a:schemeClr val="tx1"/>
                          </a:solidFill>
                        </a:rPr>
                        <a:t>0.82</a:t>
                      </a:r>
                    </a:p>
                  </a:txBody>
                  <a:tcPr/>
                </a:tc>
                <a:extLst>
                  <a:ext uri="{0D108BD9-81ED-4DB2-BD59-A6C34878D82A}">
                    <a16:rowId xmlns:a16="http://schemas.microsoft.com/office/drawing/2014/main" val="1767731829"/>
                  </a:ext>
                </a:extLst>
              </a:tr>
              <a:tr h="629444">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dirty="0">
                          <a:solidFill>
                            <a:schemeClr val="tx1"/>
                          </a:solidFill>
                        </a:rPr>
                        <a:t>Recall</a:t>
                      </a:r>
                    </a:p>
                    <a:p>
                      <a:pPr algn="ctr"/>
                      <a:endParaRPr lang="en-IN"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IN" dirty="0">
                          <a:solidFill>
                            <a:schemeClr val="tx1"/>
                          </a:solidFill>
                        </a:rPr>
                        <a:t>0.78</a:t>
                      </a:r>
                    </a:p>
                  </a:txBody>
                  <a:tcPr/>
                </a:tc>
                <a:tc>
                  <a:txBody>
                    <a:bodyPr/>
                    <a:lstStyle/>
                    <a:p>
                      <a:pPr algn="ctr"/>
                      <a:r>
                        <a:rPr lang="en-IN" dirty="0">
                          <a:solidFill>
                            <a:schemeClr val="tx1"/>
                          </a:solidFill>
                        </a:rPr>
                        <a:t>0.87</a:t>
                      </a:r>
                    </a:p>
                  </a:txBody>
                  <a:tcPr/>
                </a:tc>
                <a:extLst>
                  <a:ext uri="{0D108BD9-81ED-4DB2-BD59-A6C34878D82A}">
                    <a16:rowId xmlns:a16="http://schemas.microsoft.com/office/drawing/2014/main" val="2088689743"/>
                  </a:ext>
                </a:extLst>
              </a:tr>
              <a:tr h="629444">
                <a:tc>
                  <a:txBody>
                    <a:bodyPr/>
                    <a:lstStyle/>
                    <a:p>
                      <a:pPr algn="ctr"/>
                      <a:r>
                        <a:rPr lang="en-IN" dirty="0">
                          <a:solidFill>
                            <a:schemeClr val="tx1"/>
                          </a:solidFill>
                        </a:rPr>
                        <a:t>F1-Score</a:t>
                      </a:r>
                      <a:endParaRPr lang="en-IN"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IN" dirty="0">
                          <a:solidFill>
                            <a:schemeClr val="tx1"/>
                          </a:solidFill>
                        </a:rPr>
                        <a:t>0.79</a:t>
                      </a:r>
                    </a:p>
                  </a:txBody>
                  <a:tcPr/>
                </a:tc>
                <a:tc>
                  <a:txBody>
                    <a:bodyPr/>
                    <a:lstStyle/>
                    <a:p>
                      <a:pPr algn="ctr"/>
                      <a:r>
                        <a:rPr lang="en-IN" dirty="0">
                          <a:solidFill>
                            <a:schemeClr val="tx1"/>
                          </a:solidFill>
                        </a:rPr>
                        <a:t>0.84</a:t>
                      </a:r>
                    </a:p>
                  </a:txBody>
                  <a:tcPr/>
                </a:tc>
                <a:extLst>
                  <a:ext uri="{0D108BD9-81ED-4DB2-BD59-A6C34878D82A}">
                    <a16:rowId xmlns:a16="http://schemas.microsoft.com/office/drawing/2014/main" val="4165409991"/>
                  </a:ext>
                </a:extLst>
              </a:tr>
            </a:tbl>
          </a:graphicData>
        </a:graphic>
      </p:graphicFrame>
      <p:graphicFrame>
        <p:nvGraphicFramePr>
          <p:cNvPr id="5" name="Table 4">
            <a:extLst>
              <a:ext uri="{FF2B5EF4-FFF2-40B4-BE49-F238E27FC236}">
                <a16:creationId xmlns:a16="http://schemas.microsoft.com/office/drawing/2014/main" id="{BF77AF07-DB4E-7332-6484-B88E5F23F5A4}"/>
              </a:ext>
            </a:extLst>
          </p:cNvPr>
          <p:cNvGraphicFramePr>
            <a:graphicFrameLocks noGrp="1"/>
          </p:cNvGraphicFramePr>
          <p:nvPr>
            <p:extLst>
              <p:ext uri="{D42A27DB-BD31-4B8C-83A1-F6EECF244321}">
                <p14:modId xmlns:p14="http://schemas.microsoft.com/office/powerpoint/2010/main" val="597823576"/>
              </p:ext>
            </p:extLst>
          </p:nvPr>
        </p:nvGraphicFramePr>
        <p:xfrm>
          <a:off x="6627018" y="1604168"/>
          <a:ext cx="2032000" cy="2517776"/>
        </p:xfrm>
        <a:graphic>
          <a:graphicData uri="http://schemas.openxmlformats.org/drawingml/2006/table">
            <a:tbl>
              <a:tblPr firstRow="1" bandRow="1">
                <a:tableStyleId>{3C2FFA5D-87B4-456A-9821-1D502468CF0F}</a:tableStyleId>
              </a:tblPr>
              <a:tblGrid>
                <a:gridCol w="2032000">
                  <a:extLst>
                    <a:ext uri="{9D8B030D-6E8A-4147-A177-3AD203B41FA5}">
                      <a16:colId xmlns:a16="http://schemas.microsoft.com/office/drawing/2014/main" val="1695690826"/>
                    </a:ext>
                  </a:extLst>
                </a:gridCol>
              </a:tblGrid>
              <a:tr h="571775">
                <a:tc>
                  <a:txBody>
                    <a:bodyPr/>
                    <a:lstStyle/>
                    <a:p>
                      <a:pPr algn="ctr"/>
                      <a:r>
                        <a:rPr lang="en-IN" sz="1600" dirty="0">
                          <a:solidFill>
                            <a:schemeClr val="tx2"/>
                          </a:solidFill>
                          <a:latin typeface="Times New Roman" panose="02020603050405020304" pitchFamily="18" charset="0"/>
                          <a:cs typeface="Times New Roman" panose="02020603050405020304" pitchFamily="18" charset="0"/>
                        </a:rPr>
                        <a:t>Random Forest</a:t>
                      </a:r>
                    </a:p>
                  </a:txBody>
                  <a:tcPr/>
                </a:tc>
                <a:extLst>
                  <a:ext uri="{0D108BD9-81ED-4DB2-BD59-A6C34878D82A}">
                    <a16:rowId xmlns:a16="http://schemas.microsoft.com/office/drawing/2014/main" val="3584462800"/>
                  </a:ext>
                </a:extLst>
              </a:tr>
              <a:tr h="648667">
                <a:tc>
                  <a:txBody>
                    <a:bodyPr/>
                    <a:lstStyle/>
                    <a:p>
                      <a:pPr algn="ctr"/>
                      <a:r>
                        <a:rPr lang="en-IN" dirty="0">
                          <a:solidFill>
                            <a:schemeClr val="tx1"/>
                          </a:solidFill>
                        </a:rPr>
                        <a:t>0.83</a:t>
                      </a:r>
                    </a:p>
                  </a:txBody>
                  <a:tcPr/>
                </a:tc>
                <a:extLst>
                  <a:ext uri="{0D108BD9-81ED-4DB2-BD59-A6C34878D82A}">
                    <a16:rowId xmlns:a16="http://schemas.microsoft.com/office/drawing/2014/main" val="532617039"/>
                  </a:ext>
                </a:extLst>
              </a:tr>
              <a:tr h="648667">
                <a:tc>
                  <a:txBody>
                    <a:bodyPr/>
                    <a:lstStyle/>
                    <a:p>
                      <a:pPr algn="ctr"/>
                      <a:r>
                        <a:rPr lang="en-IN" dirty="0">
                          <a:solidFill>
                            <a:schemeClr val="tx1"/>
                          </a:solidFill>
                        </a:rPr>
                        <a:t>0.90</a:t>
                      </a:r>
                    </a:p>
                  </a:txBody>
                  <a:tcPr/>
                </a:tc>
                <a:extLst>
                  <a:ext uri="{0D108BD9-81ED-4DB2-BD59-A6C34878D82A}">
                    <a16:rowId xmlns:a16="http://schemas.microsoft.com/office/drawing/2014/main" val="771006901"/>
                  </a:ext>
                </a:extLst>
              </a:tr>
              <a:tr h="648667">
                <a:tc>
                  <a:txBody>
                    <a:bodyPr/>
                    <a:lstStyle/>
                    <a:p>
                      <a:pPr algn="ctr"/>
                      <a:r>
                        <a:rPr lang="en-IN" dirty="0">
                          <a:solidFill>
                            <a:schemeClr val="tx1"/>
                          </a:solidFill>
                        </a:rPr>
                        <a:t>0.86</a:t>
                      </a:r>
                    </a:p>
                  </a:txBody>
                  <a:tcPr/>
                </a:tc>
                <a:extLst>
                  <a:ext uri="{0D108BD9-81ED-4DB2-BD59-A6C34878D82A}">
                    <a16:rowId xmlns:a16="http://schemas.microsoft.com/office/drawing/2014/main" val="2011281270"/>
                  </a:ext>
                </a:extLst>
              </a:tr>
            </a:tbl>
          </a:graphicData>
        </a:graphic>
      </p:graphicFrame>
    </p:spTree>
    <p:extLst>
      <p:ext uri="{BB962C8B-B14F-4D97-AF65-F5344CB8AC3E}">
        <p14:creationId xmlns:p14="http://schemas.microsoft.com/office/powerpoint/2010/main" val="19747141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41FFB-F926-CF51-C6AB-37FC585449B0}"/>
              </a:ext>
            </a:extLst>
          </p:cNvPr>
          <p:cNvSpPr>
            <a:spLocks noGrp="1"/>
          </p:cNvSpPr>
          <p:nvPr>
            <p:ph type="title"/>
          </p:nvPr>
        </p:nvSpPr>
        <p:spPr>
          <a:xfrm>
            <a:off x="2285290" y="503782"/>
            <a:ext cx="4416256" cy="753519"/>
          </a:xfr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IN" dirty="0">
                <a:latin typeface="Times New Roman" panose="02020603050405020304" pitchFamily="18" charset="0"/>
                <a:cs typeface="Times New Roman" panose="02020603050405020304" pitchFamily="18" charset="0"/>
              </a:rPr>
              <a:t>Best Fit Model</a:t>
            </a:r>
          </a:p>
        </p:txBody>
      </p:sp>
      <p:sp>
        <p:nvSpPr>
          <p:cNvPr id="4" name="Rectangle 1">
            <a:extLst>
              <a:ext uri="{FF2B5EF4-FFF2-40B4-BE49-F238E27FC236}">
                <a16:creationId xmlns:a16="http://schemas.microsoft.com/office/drawing/2014/main" id="{FAF5CE51-12C3-9C8E-0D9B-864F507823CD}"/>
              </a:ext>
            </a:extLst>
          </p:cNvPr>
          <p:cNvSpPr>
            <a:spLocks noChangeArrowheads="1"/>
          </p:cNvSpPr>
          <p:nvPr/>
        </p:nvSpPr>
        <p:spPr bwMode="auto">
          <a:xfrm>
            <a:off x="1990672" y="2088545"/>
            <a:ext cx="5729287"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Logistic regression is a preferred model for churn prediction due to its simplicity, interpretability, and efficiency, providing clear insights into how each feature impacts churn probability. It handles binary outcomes and large datasets well, making it easy to understand and communicate results to stakeholders. Despite its simplicity, logistic regression often yields good accuracy by effectively modeling the relationship between customer features and churn likelihood while avoiding overfitting, especially with regularization techniques. After evaluating Random Forest, Decision Tree, and Logistic Regression, the latter demonstrated superior performance, high accuracy, and a minimal gap between training and testing accuracy. This indicates robust generalization to unseen data, ensuring reliable and interpretable results, unlike the overfitting issues seen in more complex models.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A3336BCE-BD28-CD5E-3ED6-B8895F9E7AF7}"/>
              </a:ext>
            </a:extLst>
          </p:cNvPr>
          <p:cNvSpPr txBox="1"/>
          <p:nvPr/>
        </p:nvSpPr>
        <p:spPr>
          <a:xfrm>
            <a:off x="1990672" y="1607344"/>
            <a:ext cx="3810053" cy="338554"/>
          </a:xfrm>
          <a:prstGeom prst="rect">
            <a:avLst/>
          </a:prstGeom>
          <a:noFill/>
        </p:spPr>
        <p:txBody>
          <a:bodyPr wrap="square" rtlCol="0">
            <a:spAutoFit/>
          </a:bodyPr>
          <a:lstStyle/>
          <a:p>
            <a:r>
              <a:rPr lang="en-IN" sz="1600" dirty="0">
                <a:solidFill>
                  <a:schemeClr val="tx2"/>
                </a:solidFill>
                <a:latin typeface="Times New Roman" panose="02020603050405020304" pitchFamily="18" charset="0"/>
                <a:cs typeface="Times New Roman" panose="02020603050405020304" pitchFamily="18" charset="0"/>
              </a:rPr>
              <a:t>Why Logistic Regression?</a:t>
            </a:r>
          </a:p>
        </p:txBody>
      </p:sp>
    </p:spTree>
    <p:extLst>
      <p:ext uri="{BB962C8B-B14F-4D97-AF65-F5344CB8AC3E}">
        <p14:creationId xmlns:p14="http://schemas.microsoft.com/office/powerpoint/2010/main" val="344500483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27E1C2-D9E5-0C4B-0B9F-6E0868B21CA6}"/>
              </a:ext>
            </a:extLst>
          </p:cNvPr>
          <p:cNvSpPr txBox="1"/>
          <p:nvPr/>
        </p:nvSpPr>
        <p:spPr>
          <a:xfrm>
            <a:off x="3007519" y="1235867"/>
            <a:ext cx="2721768" cy="46166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IN" sz="2400" dirty="0">
                <a:solidFill>
                  <a:schemeClr val="tx2"/>
                </a:solidFill>
                <a:latin typeface="Times New Roman" panose="02020603050405020304" pitchFamily="18" charset="0"/>
                <a:cs typeface="Times New Roman" panose="02020603050405020304" pitchFamily="18" charset="0"/>
              </a:rPr>
              <a:t>Confusion Matrix</a:t>
            </a:r>
          </a:p>
        </p:txBody>
      </p:sp>
      <p:sp>
        <p:nvSpPr>
          <p:cNvPr id="4" name="TextBox 3">
            <a:extLst>
              <a:ext uri="{FF2B5EF4-FFF2-40B4-BE49-F238E27FC236}">
                <a16:creationId xmlns:a16="http://schemas.microsoft.com/office/drawing/2014/main" id="{02B6EBEB-FA2D-0DE9-383C-BF239B104E26}"/>
              </a:ext>
            </a:extLst>
          </p:cNvPr>
          <p:cNvSpPr txBox="1"/>
          <p:nvPr/>
        </p:nvSpPr>
        <p:spPr>
          <a:xfrm>
            <a:off x="2171701" y="2143125"/>
            <a:ext cx="3974166" cy="2725316"/>
          </a:xfrm>
          <a:prstGeom prst="rect">
            <a:avLst/>
          </a:prstGeom>
          <a:noFill/>
        </p:spPr>
        <p:txBody>
          <a:bodyPr wrap="square" rtlCol="0">
            <a:spAutoFit/>
          </a:bodyPr>
          <a:lstStyle/>
          <a:p>
            <a:endParaRPr lang="en-IN" dirty="0"/>
          </a:p>
        </p:txBody>
      </p:sp>
      <p:sp>
        <p:nvSpPr>
          <p:cNvPr id="5" name="Rectangle 1">
            <a:extLst>
              <a:ext uri="{FF2B5EF4-FFF2-40B4-BE49-F238E27FC236}">
                <a16:creationId xmlns:a16="http://schemas.microsoft.com/office/drawing/2014/main" id="{E27CDD18-345F-D504-873C-1ACC764ECABE}"/>
              </a:ext>
            </a:extLst>
          </p:cNvPr>
          <p:cNvSpPr>
            <a:spLocks noChangeArrowheads="1"/>
          </p:cNvSpPr>
          <p:nvPr/>
        </p:nvSpPr>
        <p:spPr bwMode="auto">
          <a:xfrm>
            <a:off x="1307306" y="2075204"/>
            <a:ext cx="6791632" cy="156966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A confusion matrix is a table used to evaluate a classification model's performance by comparing actual and predicted values. It consists of True Positives (TP), True Negatives (TN), False Positives (FP), and False Negatives (FN), helping to measure the model's accuracy, precision, recall, and F1-score, and highlighting misclassification errors.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05728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4BD829-BC3B-6817-5D2D-AB20433EEA99}"/>
              </a:ext>
            </a:extLst>
          </p:cNvPr>
          <p:cNvPicPr>
            <a:picLocks noChangeAspect="1"/>
          </p:cNvPicPr>
          <p:nvPr/>
        </p:nvPicPr>
        <p:blipFill>
          <a:blip r:embed="rId2"/>
          <a:stretch>
            <a:fillRect/>
          </a:stretch>
        </p:blipFill>
        <p:spPr>
          <a:xfrm>
            <a:off x="206109" y="999724"/>
            <a:ext cx="4517498" cy="3144052"/>
          </a:xfrm>
          <a:prstGeom prst="rect">
            <a:avLst/>
          </a:prstGeom>
        </p:spPr>
      </p:pic>
      <p:pic>
        <p:nvPicPr>
          <p:cNvPr id="6" name="Picture 5">
            <a:extLst>
              <a:ext uri="{FF2B5EF4-FFF2-40B4-BE49-F238E27FC236}">
                <a16:creationId xmlns:a16="http://schemas.microsoft.com/office/drawing/2014/main" id="{F8F8D145-1F62-1DFA-99DD-C9FA71062BD0}"/>
              </a:ext>
            </a:extLst>
          </p:cNvPr>
          <p:cNvPicPr>
            <a:picLocks noChangeAspect="1"/>
          </p:cNvPicPr>
          <p:nvPr/>
        </p:nvPicPr>
        <p:blipFill rotWithShape="1">
          <a:blip r:embed="rId3"/>
          <a:srcRect r="2987"/>
          <a:stretch/>
        </p:blipFill>
        <p:spPr>
          <a:xfrm>
            <a:off x="4921827" y="906454"/>
            <a:ext cx="4016064" cy="3330592"/>
          </a:xfrm>
          <a:prstGeom prst="rect">
            <a:avLst/>
          </a:prstGeom>
        </p:spPr>
      </p:pic>
      <p:sp>
        <p:nvSpPr>
          <p:cNvPr id="8" name="TextBox 7">
            <a:extLst>
              <a:ext uri="{FF2B5EF4-FFF2-40B4-BE49-F238E27FC236}">
                <a16:creationId xmlns:a16="http://schemas.microsoft.com/office/drawing/2014/main" id="{B7E03A2A-EC45-BBA3-EABA-E5B981D2C0A9}"/>
              </a:ext>
            </a:extLst>
          </p:cNvPr>
          <p:cNvSpPr txBox="1"/>
          <p:nvPr/>
        </p:nvSpPr>
        <p:spPr>
          <a:xfrm>
            <a:off x="471487" y="317600"/>
            <a:ext cx="4572000" cy="369332"/>
          </a:xfrm>
          <a:prstGeom prst="rect">
            <a:avLst/>
          </a:prstGeom>
          <a:noFill/>
        </p:spPr>
        <p:txBody>
          <a:bodyPr wrap="square">
            <a:spAutoFit/>
          </a:bodyPr>
          <a:lstStyle/>
          <a:p>
            <a:r>
              <a:rPr lang="en-IN" sz="1800" dirty="0">
                <a:solidFill>
                  <a:schemeClr val="tx2"/>
                </a:solidFill>
                <a:latin typeface="Times New Roman" panose="02020603050405020304" pitchFamily="18" charset="0"/>
                <a:cs typeface="Times New Roman" panose="02020603050405020304" pitchFamily="18" charset="0"/>
              </a:rPr>
              <a:t>CODE SNIPPET</a:t>
            </a:r>
          </a:p>
        </p:txBody>
      </p:sp>
    </p:spTree>
    <p:extLst>
      <p:ext uri="{BB962C8B-B14F-4D97-AF65-F5344CB8AC3E}">
        <p14:creationId xmlns:p14="http://schemas.microsoft.com/office/powerpoint/2010/main" val="8424906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2D0FD-E085-1F07-99C3-DC5C3D891099}"/>
              </a:ext>
            </a:extLst>
          </p:cNvPr>
          <p:cNvSpPr>
            <a:spLocks noGrp="1"/>
          </p:cNvSpPr>
          <p:nvPr>
            <p:ph type="title"/>
          </p:nvPr>
        </p:nvSpPr>
        <p:spPr>
          <a:xfrm>
            <a:off x="2749635" y="325187"/>
            <a:ext cx="3158956" cy="732088"/>
          </a:xfr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IN" dirty="0">
                <a:latin typeface="Times New Roman" panose="02020603050405020304" pitchFamily="18" charset="0"/>
                <a:cs typeface="Times New Roman" panose="02020603050405020304" pitchFamily="18" charset="0"/>
              </a:rPr>
              <a:t>Heat Map</a:t>
            </a:r>
          </a:p>
        </p:txBody>
      </p:sp>
      <p:sp>
        <p:nvSpPr>
          <p:cNvPr id="4" name="Rectangle 1">
            <a:extLst>
              <a:ext uri="{FF2B5EF4-FFF2-40B4-BE49-F238E27FC236}">
                <a16:creationId xmlns:a16="http://schemas.microsoft.com/office/drawing/2014/main" id="{74F8096C-FC47-27E8-4B24-5FB856C2C871}"/>
              </a:ext>
            </a:extLst>
          </p:cNvPr>
          <p:cNvSpPr>
            <a:spLocks noChangeArrowheads="1"/>
          </p:cNvSpPr>
          <p:nvPr/>
        </p:nvSpPr>
        <p:spPr bwMode="auto">
          <a:xfrm>
            <a:off x="492917" y="1803877"/>
            <a:ext cx="3450432"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A heat map is a data visualization technique that uses color gradients to represent the magnitude of values in a matrix, making it easier to identify patterns, correlations, and outliers. It is commonly used to display complex data sets in a visually intuitive manner.</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FBA9B54-6E52-C017-75C2-BA5853652CF0}"/>
              </a:ext>
            </a:extLst>
          </p:cNvPr>
          <p:cNvPicPr>
            <a:picLocks noChangeAspect="1"/>
          </p:cNvPicPr>
          <p:nvPr/>
        </p:nvPicPr>
        <p:blipFill rotWithShape="1">
          <a:blip r:embed="rId2"/>
          <a:srcRect r="3627"/>
          <a:stretch/>
        </p:blipFill>
        <p:spPr>
          <a:xfrm>
            <a:off x="4548358" y="1258626"/>
            <a:ext cx="4102725" cy="3742000"/>
          </a:xfrm>
          <a:prstGeom prst="rect">
            <a:avLst/>
          </a:prstGeom>
        </p:spPr>
      </p:pic>
    </p:spTree>
    <p:extLst>
      <p:ext uri="{BB962C8B-B14F-4D97-AF65-F5344CB8AC3E}">
        <p14:creationId xmlns:p14="http://schemas.microsoft.com/office/powerpoint/2010/main" val="4743396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A5DA8-4A63-71F1-6EC1-B395460D77B0}"/>
              </a:ext>
            </a:extLst>
          </p:cNvPr>
          <p:cNvSpPr>
            <a:spLocks noGrp="1"/>
          </p:cNvSpPr>
          <p:nvPr>
            <p:ph type="title"/>
          </p:nvPr>
        </p:nvSpPr>
        <p:spPr>
          <a:xfrm>
            <a:off x="2560325" y="339475"/>
            <a:ext cx="4023350" cy="789238"/>
          </a:xfr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IN" dirty="0">
                <a:latin typeface="Times New Roman" panose="02020603050405020304" pitchFamily="18" charset="0"/>
                <a:cs typeface="Times New Roman" panose="02020603050405020304" pitchFamily="18" charset="0"/>
              </a:rPr>
              <a:t>Roc Curve</a:t>
            </a:r>
          </a:p>
        </p:txBody>
      </p:sp>
      <p:sp>
        <p:nvSpPr>
          <p:cNvPr id="3" name="TextBox 2">
            <a:extLst>
              <a:ext uri="{FF2B5EF4-FFF2-40B4-BE49-F238E27FC236}">
                <a16:creationId xmlns:a16="http://schemas.microsoft.com/office/drawing/2014/main" id="{794F0BF7-131B-26DE-69BA-7B174F8695F9}"/>
              </a:ext>
            </a:extLst>
          </p:cNvPr>
          <p:cNvSpPr txBox="1"/>
          <p:nvPr/>
        </p:nvSpPr>
        <p:spPr>
          <a:xfrm>
            <a:off x="548650" y="1504970"/>
            <a:ext cx="3543300" cy="307777"/>
          </a:xfrm>
          <a:prstGeom prst="rect">
            <a:avLst/>
          </a:prstGeom>
          <a:noFill/>
        </p:spPr>
        <p:txBody>
          <a:bodyPr wrap="square" rtlCol="0">
            <a:spAutoFit/>
          </a:bodyPr>
          <a:lstStyle/>
          <a:p>
            <a:r>
              <a:rPr lang="en-IN" dirty="0">
                <a:solidFill>
                  <a:schemeClr val="tx2"/>
                </a:solidFill>
              </a:rPr>
              <a:t>Receive  Operating  Characteristics</a:t>
            </a:r>
          </a:p>
        </p:txBody>
      </p:sp>
      <p:sp>
        <p:nvSpPr>
          <p:cNvPr id="5" name="Rectangle 1">
            <a:extLst>
              <a:ext uri="{FF2B5EF4-FFF2-40B4-BE49-F238E27FC236}">
                <a16:creationId xmlns:a16="http://schemas.microsoft.com/office/drawing/2014/main" id="{AE322EFF-917E-9DDC-2E18-66C51AAC07CE}"/>
              </a:ext>
            </a:extLst>
          </p:cNvPr>
          <p:cNvSpPr>
            <a:spLocks noChangeArrowheads="1"/>
          </p:cNvSpPr>
          <p:nvPr/>
        </p:nvSpPr>
        <p:spPr bwMode="auto">
          <a:xfrm>
            <a:off x="214313" y="2022665"/>
            <a:ext cx="3971925" cy="1877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The ROC curve (Receiver Operating Characteristic curve) is a graphical representation of a classifier's performance, plotting the true positive rate against the false positive rate at various threshold settings. It is used to evaluate the trade-offs between sensitivity and specificity and to compare the diagnostic ability of different models.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4C45CF86-DEB9-DC47-1165-E36F4F1E8097}"/>
              </a:ext>
            </a:extLst>
          </p:cNvPr>
          <p:cNvPicPr>
            <a:picLocks noChangeAspect="1"/>
          </p:cNvPicPr>
          <p:nvPr/>
        </p:nvPicPr>
        <p:blipFill>
          <a:blip r:embed="rId2"/>
          <a:stretch>
            <a:fillRect/>
          </a:stretch>
        </p:blipFill>
        <p:spPr>
          <a:xfrm>
            <a:off x="4572000" y="1658859"/>
            <a:ext cx="4023350" cy="3006010"/>
          </a:xfrm>
          <a:prstGeom prst="rect">
            <a:avLst/>
          </a:prstGeom>
        </p:spPr>
      </p:pic>
    </p:spTree>
    <p:extLst>
      <p:ext uri="{BB962C8B-B14F-4D97-AF65-F5344CB8AC3E}">
        <p14:creationId xmlns:p14="http://schemas.microsoft.com/office/powerpoint/2010/main" val="389662406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C9D9D-4EF4-7B8B-BB39-FAD7E30B8E79}"/>
              </a:ext>
            </a:extLst>
          </p:cNvPr>
          <p:cNvSpPr>
            <a:spLocks noGrp="1"/>
          </p:cNvSpPr>
          <p:nvPr>
            <p:ph type="title"/>
          </p:nvPr>
        </p:nvSpPr>
        <p:spPr>
          <a:xfrm>
            <a:off x="1498769" y="385763"/>
            <a:ext cx="5923588" cy="705006"/>
          </a:xfr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IN" dirty="0">
                <a:latin typeface="Times New Roman" panose="02020603050405020304" pitchFamily="18" charset="0"/>
                <a:cs typeface="Times New Roman" panose="02020603050405020304" pitchFamily="18" charset="0"/>
              </a:rPr>
              <a:t>Conclusion</a:t>
            </a:r>
          </a:p>
        </p:txBody>
      </p:sp>
      <p:sp>
        <p:nvSpPr>
          <p:cNvPr id="3" name="Rectangle 1">
            <a:extLst>
              <a:ext uri="{FF2B5EF4-FFF2-40B4-BE49-F238E27FC236}">
                <a16:creationId xmlns:a16="http://schemas.microsoft.com/office/drawing/2014/main" id="{D9801899-42D2-0AD1-CF71-372323C572FC}"/>
              </a:ext>
            </a:extLst>
          </p:cNvPr>
          <p:cNvSpPr>
            <a:spLocks noChangeArrowheads="1"/>
          </p:cNvSpPr>
          <p:nvPr/>
        </p:nvSpPr>
        <p:spPr bwMode="auto">
          <a:xfrm>
            <a:off x="578644" y="1281205"/>
            <a:ext cx="8186738"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Enhanced Customer Retention:</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Predicting which customers are likely to churn allows telecom companies to implement strategies that keep valuable customers satisfied and loyal.</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Cost Savings:</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Preventing churn is more cost-effective than acquiring new customers, allowing for better resource allocation and reduced expenses associated with customer loss.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Improved Customer Experience:</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Understanding customer behavior and preferences enables telecom providers to offer tailored experiences, address concerns proactively, and significantly enhance overall satisfaction.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Increased Revenue:</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Keeping existing customers and maximizing their lifetime value ensures steady revenue streams and supports sustainable business growth.</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Competitive Edge:</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Effective churn prediction and management give telecom companies an advantage through superior service, personalized offers, and proactive retention strategies.</a:t>
            </a:r>
          </a:p>
        </p:txBody>
      </p:sp>
    </p:spTree>
    <p:extLst>
      <p:ext uri="{BB962C8B-B14F-4D97-AF65-F5344CB8AC3E}">
        <p14:creationId xmlns:p14="http://schemas.microsoft.com/office/powerpoint/2010/main" val="396532345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2156703" y="925262"/>
            <a:ext cx="5044906" cy="79638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800" dirty="0">
                <a:latin typeface="Times New Roman" panose="02020603050405020304" pitchFamily="18" charset="0"/>
                <a:cs typeface="Times New Roman" panose="02020603050405020304" pitchFamily="18" charset="0"/>
              </a:rPr>
              <a:t>Telecom Churn Prediction </a:t>
            </a:r>
            <a:endParaRPr sz="2800" dirty="0">
              <a:latin typeface="Times New Roman" panose="02020603050405020304" pitchFamily="18" charset="0"/>
              <a:cs typeface="Times New Roman" panose="02020603050405020304" pitchFamily="18" charset="0"/>
            </a:endParaRPr>
          </a:p>
        </p:txBody>
      </p:sp>
      <p:sp>
        <p:nvSpPr>
          <p:cNvPr id="5" name="Rectangle 3">
            <a:extLst>
              <a:ext uri="{FF2B5EF4-FFF2-40B4-BE49-F238E27FC236}">
                <a16:creationId xmlns:a16="http://schemas.microsoft.com/office/drawing/2014/main" id="{6FB42489-69A6-2377-7E8A-A1254C5D87BD}"/>
              </a:ext>
            </a:extLst>
          </p:cNvPr>
          <p:cNvSpPr>
            <a:spLocks noChangeArrowheads="1"/>
          </p:cNvSpPr>
          <p:nvPr/>
        </p:nvSpPr>
        <p:spPr bwMode="auto">
          <a:xfrm>
            <a:off x="1598781" y="1830258"/>
            <a:ext cx="6380788"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Telecom churn prediction involves using data </a:t>
            </a:r>
            <a:r>
              <a:rPr kumimoji="0" lang="en-US" altLang="en-US" sz="24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analytics</a:t>
            </a:r>
            <a:r>
              <a:rPr kumimoji="0" lang="en-US" altLang="en-US" sz="2000"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and machine learning to forecast which customers are likely to leave a telecommunications service provider. By analyzing customer behavior and demographics, companies can identify at-risk customers and implement strategies to retain them, thereby reducing turnover and improving customer satisfaction.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2" name="Video 1">
            <a:hlinkClick r:id="" action="ppaction://media"/>
            <a:extLst>
              <a:ext uri="{FF2B5EF4-FFF2-40B4-BE49-F238E27FC236}">
                <a16:creationId xmlns:a16="http://schemas.microsoft.com/office/drawing/2014/main" id="{8BCF62CD-46A9-38B1-00E2-DB19BBC9246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547">
        <p15:prstTrans prst="pageCurlDouble"/>
      </p:transition>
    </mc:Choice>
    <mc:Fallback>
      <p:transition spd="slow" advTm="25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2" name="Google Shape;92;p18"/>
          <p:cNvSpPr txBox="1"/>
          <p:nvPr/>
        </p:nvSpPr>
        <p:spPr>
          <a:xfrm>
            <a:off x="3331012" y="777684"/>
            <a:ext cx="2339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IN" sz="4000" b="1" dirty="0">
                <a:solidFill>
                  <a:schemeClr val="lt2"/>
                </a:solidFill>
                <a:latin typeface="Times New Roman" panose="02020603050405020304" pitchFamily="18" charset="0"/>
                <a:ea typeface="Rajdhani"/>
                <a:cs typeface="Times New Roman" panose="02020603050405020304" pitchFamily="18" charset="0"/>
                <a:sym typeface="Rajdhani"/>
              </a:rPr>
              <a:t>Goals</a:t>
            </a:r>
            <a:endParaRPr sz="2400" b="1" dirty="0">
              <a:solidFill>
                <a:schemeClr val="lt2"/>
              </a:solidFill>
              <a:latin typeface="Times New Roman" panose="02020603050405020304" pitchFamily="18" charset="0"/>
              <a:ea typeface="Rajdhani"/>
              <a:cs typeface="Times New Roman" panose="02020603050405020304" pitchFamily="18" charset="0"/>
              <a:sym typeface="Rajdhani"/>
            </a:endParaRPr>
          </a:p>
        </p:txBody>
      </p:sp>
      <p:sp>
        <p:nvSpPr>
          <p:cNvPr id="93" name="Google Shape;93;p18"/>
          <p:cNvSpPr/>
          <p:nvPr/>
        </p:nvSpPr>
        <p:spPr>
          <a:xfrm>
            <a:off x="1594712" y="2564697"/>
            <a:ext cx="126900" cy="126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8"/>
          <p:cNvSpPr/>
          <p:nvPr/>
        </p:nvSpPr>
        <p:spPr>
          <a:xfrm>
            <a:off x="4612507" y="2572310"/>
            <a:ext cx="126900" cy="126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p:nvPr/>
        </p:nvSpPr>
        <p:spPr>
          <a:xfrm>
            <a:off x="7023029" y="2620250"/>
            <a:ext cx="126900" cy="126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 name="Google Shape;97;p18"/>
          <p:cNvCxnSpPr>
            <a:stCxn id="93" idx="6"/>
            <a:endCxn id="94" idx="2"/>
          </p:cNvCxnSpPr>
          <p:nvPr/>
        </p:nvCxnSpPr>
        <p:spPr>
          <a:xfrm>
            <a:off x="1721612" y="2628147"/>
            <a:ext cx="2890895" cy="7613"/>
          </a:xfrm>
          <a:prstGeom prst="straightConnector1">
            <a:avLst/>
          </a:prstGeom>
          <a:noFill/>
          <a:ln w="19050" cap="flat" cmpd="sng">
            <a:solidFill>
              <a:schemeClr val="lt2"/>
            </a:solidFill>
            <a:prstDash val="solid"/>
            <a:round/>
            <a:headEnd type="none" w="med" len="med"/>
            <a:tailEnd type="none" w="med" len="med"/>
          </a:ln>
        </p:spPr>
      </p:cxnSp>
      <p:cxnSp>
        <p:nvCxnSpPr>
          <p:cNvPr id="98" name="Google Shape;98;p18"/>
          <p:cNvCxnSpPr>
            <a:stCxn id="94" idx="6"/>
            <a:endCxn id="95" idx="2"/>
          </p:cNvCxnSpPr>
          <p:nvPr/>
        </p:nvCxnSpPr>
        <p:spPr>
          <a:xfrm>
            <a:off x="4739407" y="2635760"/>
            <a:ext cx="2283622" cy="47940"/>
          </a:xfrm>
          <a:prstGeom prst="straightConnector1">
            <a:avLst/>
          </a:prstGeom>
          <a:noFill/>
          <a:ln w="19050" cap="flat" cmpd="sng">
            <a:solidFill>
              <a:schemeClr val="lt2"/>
            </a:solidFill>
            <a:prstDash val="solid"/>
            <a:round/>
            <a:headEnd type="none" w="med" len="med"/>
            <a:tailEnd type="none" w="med" len="med"/>
          </a:ln>
        </p:spPr>
      </p:cxnSp>
      <p:cxnSp>
        <p:nvCxnSpPr>
          <p:cNvPr id="100" name="Google Shape;100;p18"/>
          <p:cNvCxnSpPr>
            <a:cxnSpLocks/>
            <a:stCxn id="93" idx="4"/>
          </p:cNvCxnSpPr>
          <p:nvPr/>
        </p:nvCxnSpPr>
        <p:spPr>
          <a:xfrm flipH="1">
            <a:off x="1650061" y="2691597"/>
            <a:ext cx="8101" cy="558809"/>
          </a:xfrm>
          <a:prstGeom prst="straightConnector1">
            <a:avLst/>
          </a:prstGeom>
          <a:noFill/>
          <a:ln w="19050" cap="flat" cmpd="sng">
            <a:solidFill>
              <a:schemeClr val="lt2"/>
            </a:solidFill>
            <a:prstDash val="solid"/>
            <a:round/>
            <a:headEnd type="none" w="med" len="med"/>
            <a:tailEnd type="none" w="med" len="med"/>
          </a:ln>
        </p:spPr>
      </p:cxnSp>
      <p:cxnSp>
        <p:nvCxnSpPr>
          <p:cNvPr id="102" name="Google Shape;102;p18"/>
          <p:cNvCxnSpPr>
            <a:cxnSpLocks/>
            <a:stCxn id="94" idx="4"/>
          </p:cNvCxnSpPr>
          <p:nvPr/>
        </p:nvCxnSpPr>
        <p:spPr>
          <a:xfrm flipH="1">
            <a:off x="4671906" y="2699210"/>
            <a:ext cx="4051" cy="390583"/>
          </a:xfrm>
          <a:prstGeom prst="straightConnector1">
            <a:avLst/>
          </a:prstGeom>
          <a:noFill/>
          <a:ln w="19050" cap="flat" cmpd="sng">
            <a:solidFill>
              <a:schemeClr val="lt2"/>
            </a:solidFill>
            <a:prstDash val="solid"/>
            <a:round/>
            <a:headEnd type="none" w="med" len="med"/>
            <a:tailEnd type="none" w="med" len="med"/>
          </a:ln>
        </p:spPr>
      </p:cxnSp>
      <p:cxnSp>
        <p:nvCxnSpPr>
          <p:cNvPr id="104" name="Google Shape;104;p18"/>
          <p:cNvCxnSpPr>
            <a:cxnSpLocks/>
            <a:stCxn id="95" idx="4"/>
          </p:cNvCxnSpPr>
          <p:nvPr/>
        </p:nvCxnSpPr>
        <p:spPr>
          <a:xfrm>
            <a:off x="7086479" y="2747150"/>
            <a:ext cx="0" cy="323700"/>
          </a:xfrm>
          <a:prstGeom prst="straightConnector1">
            <a:avLst/>
          </a:prstGeom>
          <a:noFill/>
          <a:ln w="19050" cap="flat" cmpd="sng">
            <a:solidFill>
              <a:schemeClr val="lt2"/>
            </a:solidFill>
            <a:prstDash val="solid"/>
            <a:round/>
            <a:headEnd type="none" w="med" len="med"/>
            <a:tailEnd type="none" w="med" len="med"/>
          </a:ln>
        </p:spPr>
      </p:cxnSp>
      <p:grpSp>
        <p:nvGrpSpPr>
          <p:cNvPr id="119" name="Google Shape;119;p18"/>
          <p:cNvGrpSpPr/>
          <p:nvPr/>
        </p:nvGrpSpPr>
        <p:grpSpPr>
          <a:xfrm>
            <a:off x="780062" y="1636966"/>
            <a:ext cx="1883100" cy="2138096"/>
            <a:chOff x="699703" y="-8480316"/>
            <a:chExt cx="1883100" cy="12101777"/>
          </a:xfrm>
        </p:grpSpPr>
        <p:sp>
          <p:nvSpPr>
            <p:cNvPr id="120" name="Google Shape;120;p18"/>
            <p:cNvSpPr txBox="1"/>
            <p:nvPr/>
          </p:nvSpPr>
          <p:spPr>
            <a:xfrm>
              <a:off x="699703" y="3072762"/>
              <a:ext cx="1883100" cy="54869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2"/>
                  </a:solidFill>
                  <a:latin typeface="Times New Roman" panose="02020603050405020304" pitchFamily="18" charset="0"/>
                  <a:cs typeface="Times New Roman" panose="02020603050405020304" pitchFamily="18" charset="0"/>
                </a:rPr>
                <a:t>Accurately predict which customers are likely to leave the telecommunications service.</a:t>
              </a:r>
              <a:endParaRPr dirty="0">
                <a:solidFill>
                  <a:schemeClr val="tx2"/>
                </a:solidFill>
                <a:latin typeface="Times New Roman" panose="02020603050405020304" pitchFamily="18" charset="0"/>
                <a:ea typeface="Fira Sans Condensed"/>
                <a:cs typeface="Times New Roman" panose="02020603050405020304" pitchFamily="18" charset="0"/>
                <a:sym typeface="Fira Sans Condensed"/>
              </a:endParaRPr>
            </a:p>
          </p:txBody>
        </p:sp>
        <p:sp>
          <p:nvSpPr>
            <p:cNvPr id="121" name="Google Shape;121;p18"/>
            <p:cNvSpPr txBox="1"/>
            <p:nvPr/>
          </p:nvSpPr>
          <p:spPr>
            <a:xfrm>
              <a:off x="970190" y="-8480316"/>
              <a:ext cx="1502843" cy="2869005"/>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chemeClr val="tx2"/>
                  </a:solidFill>
                  <a:latin typeface="Times New Roman" panose="02020603050405020304" pitchFamily="18" charset="0"/>
                  <a:cs typeface="Times New Roman" panose="02020603050405020304" pitchFamily="18" charset="0"/>
                </a:rPr>
                <a:t>Identify At-Risk Customers</a:t>
              </a:r>
              <a:endParaRPr b="1" dirty="0">
                <a:solidFill>
                  <a:schemeClr val="tx2"/>
                </a:solidFill>
                <a:latin typeface="Times New Roman" panose="02020603050405020304" pitchFamily="18" charset="0"/>
                <a:ea typeface="Rajdhani"/>
                <a:cs typeface="Times New Roman" panose="02020603050405020304" pitchFamily="18" charset="0"/>
                <a:sym typeface="Rajdhani"/>
              </a:endParaRPr>
            </a:p>
          </p:txBody>
        </p:sp>
      </p:grpSp>
      <p:cxnSp>
        <p:nvCxnSpPr>
          <p:cNvPr id="132" name="Google Shape;132;p18"/>
          <p:cNvCxnSpPr>
            <a:cxnSpLocks/>
          </p:cNvCxnSpPr>
          <p:nvPr/>
        </p:nvCxnSpPr>
        <p:spPr>
          <a:xfrm flipV="1">
            <a:off x="1664250" y="2120373"/>
            <a:ext cx="0" cy="439954"/>
          </a:xfrm>
          <a:prstGeom prst="straightConnector1">
            <a:avLst/>
          </a:prstGeom>
          <a:noFill/>
          <a:ln w="19050" cap="flat" cmpd="sng">
            <a:solidFill>
              <a:schemeClr val="lt2"/>
            </a:solidFill>
            <a:prstDash val="solid"/>
            <a:round/>
            <a:headEnd type="none" w="med" len="med"/>
            <a:tailEnd type="none" w="med" len="med"/>
          </a:ln>
        </p:spPr>
      </p:cxnSp>
      <p:cxnSp>
        <p:nvCxnSpPr>
          <p:cNvPr id="133" name="Google Shape;133;p18"/>
          <p:cNvCxnSpPr>
            <a:cxnSpLocks/>
            <a:stCxn id="94" idx="0"/>
          </p:cNvCxnSpPr>
          <p:nvPr/>
        </p:nvCxnSpPr>
        <p:spPr>
          <a:xfrm flipH="1" flipV="1">
            <a:off x="4671906" y="2321870"/>
            <a:ext cx="4051" cy="250440"/>
          </a:xfrm>
          <a:prstGeom prst="straightConnector1">
            <a:avLst/>
          </a:prstGeom>
          <a:noFill/>
          <a:ln w="19050" cap="flat" cmpd="sng">
            <a:solidFill>
              <a:schemeClr val="lt2"/>
            </a:solidFill>
            <a:prstDash val="solid"/>
            <a:round/>
            <a:headEnd type="none" w="med" len="med"/>
            <a:tailEnd type="none" w="med" len="med"/>
          </a:ln>
        </p:spPr>
      </p:cxnSp>
      <p:cxnSp>
        <p:nvCxnSpPr>
          <p:cNvPr id="134" name="Google Shape;134;p18"/>
          <p:cNvCxnSpPr>
            <a:cxnSpLocks/>
            <a:stCxn id="95" idx="0"/>
          </p:cNvCxnSpPr>
          <p:nvPr/>
        </p:nvCxnSpPr>
        <p:spPr>
          <a:xfrm rot="10800000">
            <a:off x="7086479" y="2303150"/>
            <a:ext cx="0" cy="317100"/>
          </a:xfrm>
          <a:prstGeom prst="straightConnector1">
            <a:avLst/>
          </a:prstGeom>
          <a:noFill/>
          <a:ln w="19050" cap="flat" cmpd="sng">
            <a:solidFill>
              <a:schemeClr val="lt2"/>
            </a:solidFill>
            <a:prstDash val="solid"/>
            <a:round/>
            <a:headEnd type="none" w="med" len="med"/>
            <a:tailEnd type="none" w="med" len="med"/>
          </a:ln>
        </p:spPr>
      </p:cxnSp>
      <p:sp>
        <p:nvSpPr>
          <p:cNvPr id="7" name="TextBox 6">
            <a:extLst>
              <a:ext uri="{FF2B5EF4-FFF2-40B4-BE49-F238E27FC236}">
                <a16:creationId xmlns:a16="http://schemas.microsoft.com/office/drawing/2014/main" id="{8EC01F45-4DD5-9052-08EC-ECD3603E467C}"/>
              </a:ext>
            </a:extLst>
          </p:cNvPr>
          <p:cNvSpPr txBox="1"/>
          <p:nvPr/>
        </p:nvSpPr>
        <p:spPr>
          <a:xfrm>
            <a:off x="3648660" y="1601282"/>
            <a:ext cx="2283028" cy="307777"/>
          </a:xfrm>
          <a:prstGeom prst="rect">
            <a:avLst/>
          </a:prstGeom>
          <a:noFill/>
        </p:spPr>
        <p:txBody>
          <a:bodyPr wrap="square" rtlCol="0">
            <a:spAutoFit/>
          </a:bodyPr>
          <a:lstStyle/>
          <a:p>
            <a:r>
              <a:rPr lang="en-IN" dirty="0">
                <a:solidFill>
                  <a:schemeClr val="tx2"/>
                </a:solidFill>
                <a:latin typeface="Times New Roman" panose="02020603050405020304" pitchFamily="18" charset="0"/>
                <a:cs typeface="Times New Roman" panose="02020603050405020304" pitchFamily="18" charset="0"/>
              </a:rPr>
              <a:t>Enhance Customer Retention</a:t>
            </a:r>
          </a:p>
        </p:txBody>
      </p:sp>
      <p:sp>
        <p:nvSpPr>
          <p:cNvPr id="8" name="TextBox 7">
            <a:extLst>
              <a:ext uri="{FF2B5EF4-FFF2-40B4-BE49-F238E27FC236}">
                <a16:creationId xmlns:a16="http://schemas.microsoft.com/office/drawing/2014/main" id="{62946935-EFF3-9A89-AC41-36EB8F5D6437}"/>
              </a:ext>
            </a:extLst>
          </p:cNvPr>
          <p:cNvSpPr txBox="1"/>
          <p:nvPr/>
        </p:nvSpPr>
        <p:spPr>
          <a:xfrm>
            <a:off x="3803940" y="3556676"/>
            <a:ext cx="1735932" cy="1169551"/>
          </a:xfrm>
          <a:prstGeom prst="rect">
            <a:avLst/>
          </a:prstGeom>
          <a:noFill/>
        </p:spPr>
        <p:txBody>
          <a:bodyPr wrap="square" rtlCol="0">
            <a:spAutoFit/>
          </a:bodyPr>
          <a:lstStyle/>
          <a:p>
            <a:pPr algn="ctr"/>
            <a:r>
              <a:rPr lang="en-US" dirty="0">
                <a:solidFill>
                  <a:schemeClr val="tx2"/>
                </a:solidFill>
                <a:latin typeface="Times New Roman" panose="02020603050405020304" pitchFamily="18" charset="0"/>
                <a:cs typeface="Times New Roman" panose="02020603050405020304" pitchFamily="18" charset="0"/>
              </a:rPr>
              <a:t>Develop and implement targeted strategies to retain these at-risk customers.</a:t>
            </a:r>
            <a:endParaRPr lang="en-IN" dirty="0">
              <a:solidFill>
                <a:schemeClr val="tx2"/>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B5B7C9F-A98F-487E-61E3-BDB32553CD87}"/>
              </a:ext>
            </a:extLst>
          </p:cNvPr>
          <p:cNvSpPr txBox="1"/>
          <p:nvPr/>
        </p:nvSpPr>
        <p:spPr>
          <a:xfrm>
            <a:off x="6404362" y="1699781"/>
            <a:ext cx="1364234" cy="307777"/>
          </a:xfrm>
          <a:prstGeom prst="rect">
            <a:avLst/>
          </a:prstGeom>
          <a:noFill/>
        </p:spPr>
        <p:txBody>
          <a:bodyPr wrap="square" rtlCol="0">
            <a:spAutoFit/>
          </a:bodyPr>
          <a:lstStyle/>
          <a:p>
            <a:r>
              <a:rPr lang="en-IN" dirty="0">
                <a:solidFill>
                  <a:schemeClr val="tx2"/>
                </a:solidFill>
              </a:rPr>
              <a:t>Reduce </a:t>
            </a:r>
            <a:r>
              <a:rPr lang="en-IN" dirty="0">
                <a:solidFill>
                  <a:schemeClr val="tx2"/>
                </a:solidFill>
                <a:latin typeface="Times New Roman" panose="02020603050405020304" pitchFamily="18" charset="0"/>
                <a:cs typeface="Times New Roman" panose="02020603050405020304" pitchFamily="18" charset="0"/>
              </a:rPr>
              <a:t>Costs</a:t>
            </a:r>
          </a:p>
        </p:txBody>
      </p:sp>
      <p:sp>
        <p:nvSpPr>
          <p:cNvPr id="10" name="TextBox 9">
            <a:extLst>
              <a:ext uri="{FF2B5EF4-FFF2-40B4-BE49-F238E27FC236}">
                <a16:creationId xmlns:a16="http://schemas.microsoft.com/office/drawing/2014/main" id="{F507A29A-7B14-2E79-A1BC-7031E89ECB14}"/>
              </a:ext>
            </a:extLst>
          </p:cNvPr>
          <p:cNvSpPr txBox="1"/>
          <p:nvPr/>
        </p:nvSpPr>
        <p:spPr>
          <a:xfrm>
            <a:off x="6081533" y="3375352"/>
            <a:ext cx="1882992" cy="1404709"/>
          </a:xfrm>
          <a:prstGeom prst="rect">
            <a:avLst/>
          </a:prstGeom>
          <a:noFill/>
        </p:spPr>
        <p:txBody>
          <a:bodyPr wrap="square" rtlCol="0">
            <a:spAutoFit/>
          </a:bodyPr>
          <a:lstStyle/>
          <a:p>
            <a:pPr algn="ctr"/>
            <a:r>
              <a:rPr lang="en-US" dirty="0">
                <a:solidFill>
                  <a:schemeClr val="tx2"/>
                </a:solidFill>
                <a:latin typeface="Times New Roman" panose="02020603050405020304" pitchFamily="18" charset="0"/>
                <a:cs typeface="Times New Roman" panose="02020603050405020304" pitchFamily="18" charset="0"/>
              </a:rPr>
              <a:t>Lower the expenses associated with acquiring new customers by focusing on retaining existing ones</a:t>
            </a:r>
            <a:endParaRPr lang="en-IN" dirty="0">
              <a:solidFill>
                <a:schemeClr val="tx2"/>
              </a:solidFill>
              <a:latin typeface="Times New Roman" panose="02020603050405020304" pitchFamily="18" charset="0"/>
              <a:cs typeface="Times New Roman" panose="02020603050405020304" pitchFamily="18" charset="0"/>
            </a:endParaRPr>
          </a:p>
        </p:txBody>
      </p:sp>
      <p:pic>
        <p:nvPicPr>
          <p:cNvPr id="2" name="Video 1">
            <a:hlinkClick r:id="" action="ppaction://media"/>
            <a:extLst>
              <a:ext uri="{FF2B5EF4-FFF2-40B4-BE49-F238E27FC236}">
                <a16:creationId xmlns:a16="http://schemas.microsoft.com/office/drawing/2014/main" id="{8372D953-0724-910D-909E-BA4625F71C1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263">
        <p15:prstTrans prst="pageCurlDouble"/>
      </p:transition>
    </mc:Choice>
    <mc:Fallback>
      <p:transition spd="slow" advTm="226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9"/>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Our Vision And Mission </a:t>
            </a:r>
          </a:p>
        </p:txBody>
      </p:sp>
      <p:sp>
        <p:nvSpPr>
          <p:cNvPr id="141" name="Google Shape;141;p19"/>
          <p:cNvSpPr txBox="1"/>
          <p:nvPr/>
        </p:nvSpPr>
        <p:spPr>
          <a:xfrm>
            <a:off x="3402450" y="1591150"/>
            <a:ext cx="2339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2400" b="1" dirty="0">
              <a:solidFill>
                <a:schemeClr val="lt2"/>
              </a:solidFill>
              <a:latin typeface="Rajdhani"/>
              <a:ea typeface="Rajdhani"/>
              <a:cs typeface="Rajdhani"/>
              <a:sym typeface="Rajdhani"/>
            </a:endParaRPr>
          </a:p>
        </p:txBody>
      </p:sp>
      <p:grpSp>
        <p:nvGrpSpPr>
          <p:cNvPr id="143" name="Google Shape;143;p19"/>
          <p:cNvGrpSpPr/>
          <p:nvPr/>
        </p:nvGrpSpPr>
        <p:grpSpPr>
          <a:xfrm>
            <a:off x="4385972" y="1195568"/>
            <a:ext cx="372073" cy="355243"/>
            <a:chOff x="7390435" y="3680868"/>
            <a:chExt cx="372073" cy="355243"/>
          </a:xfrm>
        </p:grpSpPr>
        <p:sp>
          <p:nvSpPr>
            <p:cNvPr id="144" name="Google Shape;144;p1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36FEBFB1-1E79-3125-8BEC-77F1CBEE0C57}"/>
              </a:ext>
            </a:extLst>
          </p:cNvPr>
          <p:cNvSpPr txBox="1"/>
          <p:nvPr/>
        </p:nvSpPr>
        <p:spPr>
          <a:xfrm>
            <a:off x="1014413" y="1819750"/>
            <a:ext cx="3036094" cy="2246769"/>
          </a:xfrm>
          <a:prstGeom prst="rect">
            <a:avLst/>
          </a:prstGeom>
          <a:noFill/>
        </p:spPr>
        <p:txBody>
          <a:bodyPr wrap="square" rtlCol="0">
            <a:spAutoFit/>
          </a:bodyPr>
          <a:lstStyle/>
          <a:p>
            <a:pPr algn="just"/>
            <a:r>
              <a:rPr lang="en-IN" dirty="0">
                <a:solidFill>
                  <a:schemeClr val="tx2"/>
                </a:solidFill>
                <a:latin typeface="Times New Roman" panose="02020603050405020304" pitchFamily="18" charset="0"/>
                <a:cs typeface="Times New Roman" panose="02020603050405020304" pitchFamily="18" charset="0"/>
              </a:rPr>
              <a:t>                         Mission</a:t>
            </a:r>
          </a:p>
          <a:p>
            <a:pPr algn="just"/>
            <a:endParaRPr lang="en-IN" dirty="0">
              <a:latin typeface="Times New Roman" panose="02020603050405020304" pitchFamily="18" charset="0"/>
              <a:cs typeface="Times New Roman" panose="02020603050405020304" pitchFamily="18" charset="0"/>
            </a:endParaRPr>
          </a:p>
          <a:p>
            <a:pPr algn="just"/>
            <a:r>
              <a:rPr lang="en-US" dirty="0">
                <a:solidFill>
                  <a:schemeClr val="tx2"/>
                </a:solidFill>
                <a:latin typeface="Times New Roman" panose="02020603050405020304" pitchFamily="18" charset="0"/>
                <a:cs typeface="Times New Roman" panose="02020603050405020304" pitchFamily="18" charset="0"/>
              </a:rPr>
              <a:t>We aim to use advanced data analytics and machine learning to predict when customers might leave our service. By doing so, we can implement personalized strategies to keep them happy, reduce the number of customers who switch to other providers, and operate more efficiently overall</a:t>
            </a:r>
            <a:endParaRPr lang="en-IN" dirty="0">
              <a:solidFill>
                <a:schemeClr val="tx2"/>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E928E60C-1651-B435-A865-E582A4EC3A97}"/>
              </a:ext>
            </a:extLst>
          </p:cNvPr>
          <p:cNvSpPr txBox="1"/>
          <p:nvPr/>
        </p:nvSpPr>
        <p:spPr>
          <a:xfrm>
            <a:off x="4758045" y="1819750"/>
            <a:ext cx="3036094" cy="1815882"/>
          </a:xfrm>
          <a:prstGeom prst="rect">
            <a:avLst/>
          </a:prstGeom>
          <a:noFill/>
        </p:spPr>
        <p:txBody>
          <a:bodyPr wrap="square" rtlCol="0">
            <a:spAutoFit/>
          </a:bodyPr>
          <a:lstStyle/>
          <a:p>
            <a:pPr algn="just"/>
            <a:r>
              <a:rPr lang="en-IN" dirty="0">
                <a:solidFill>
                  <a:schemeClr val="tx2"/>
                </a:solidFill>
                <a:latin typeface="Times New Roman" panose="02020603050405020304" pitchFamily="18" charset="0"/>
                <a:cs typeface="Times New Roman" panose="02020603050405020304" pitchFamily="18" charset="0"/>
              </a:rPr>
              <a:t>                         Vision</a:t>
            </a:r>
          </a:p>
          <a:p>
            <a:pPr algn="just"/>
            <a:endParaRPr lang="en-IN" dirty="0">
              <a:latin typeface="Times New Roman" panose="02020603050405020304" pitchFamily="18" charset="0"/>
              <a:cs typeface="Times New Roman" panose="02020603050405020304" pitchFamily="18" charset="0"/>
            </a:endParaRPr>
          </a:p>
          <a:p>
            <a:pPr algn="just"/>
            <a:r>
              <a:rPr lang="en-US" dirty="0">
                <a:solidFill>
                  <a:schemeClr val="tx2"/>
                </a:solidFill>
                <a:latin typeface="Times New Roman" panose="02020603050405020304" pitchFamily="18" charset="0"/>
                <a:cs typeface="Times New Roman" panose="02020603050405020304" pitchFamily="18" charset="0"/>
              </a:rPr>
              <a:t>Create a telecommunications environment focused on customers, using predictive insights to anticipate customer needs. This approach will help us keep customers loyal and ensure our business continues to grow</a:t>
            </a:r>
            <a:endParaRPr lang="en-IN" dirty="0">
              <a:solidFill>
                <a:schemeClr val="tx2"/>
              </a:solidFill>
              <a:latin typeface="Times New Roman" panose="02020603050405020304" pitchFamily="18" charset="0"/>
              <a:cs typeface="Times New Roman" panose="02020603050405020304" pitchFamily="18" charset="0"/>
            </a:endParaRPr>
          </a:p>
        </p:txBody>
      </p:sp>
      <p:pic>
        <p:nvPicPr>
          <p:cNvPr id="2" name="Video 1">
            <a:hlinkClick r:id="" action="ppaction://media"/>
            <a:extLst>
              <a:ext uri="{FF2B5EF4-FFF2-40B4-BE49-F238E27FC236}">
                <a16:creationId xmlns:a16="http://schemas.microsoft.com/office/drawing/2014/main" id="{DE4A7669-DA86-7FFC-4D90-9AB4072FA21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3904">
        <p15:prstTrans prst="pageCurlDouble"/>
      </p:transition>
    </mc:Choice>
    <mc:Fallback>
      <p:transition spd="slow" advTm="39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0"/>
          <p:cNvSpPr txBox="1">
            <a:spLocks noGrp="1"/>
          </p:cNvSpPr>
          <p:nvPr>
            <p:ph type="title"/>
          </p:nvPr>
        </p:nvSpPr>
        <p:spPr>
          <a:xfrm>
            <a:off x="591512" y="51978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Times New Roman" panose="02020603050405020304" pitchFamily="18" charset="0"/>
                <a:cs typeface="Times New Roman" panose="02020603050405020304" pitchFamily="18" charset="0"/>
              </a:rPr>
              <a:t>Milestones</a:t>
            </a:r>
            <a:endParaRPr dirty="0">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A4CAB37C-3795-2E15-92E7-5E7734C9379E}"/>
              </a:ext>
            </a:extLst>
          </p:cNvPr>
          <p:cNvSpPr/>
          <p:nvPr/>
        </p:nvSpPr>
        <p:spPr>
          <a:xfrm>
            <a:off x="892969" y="1485902"/>
            <a:ext cx="2085974" cy="785812"/>
          </a:xfrm>
          <a:prstGeom prst="roundRect">
            <a:avLst/>
          </a:prstGeom>
          <a:noFill/>
          <a:ln>
            <a:noFill/>
          </a:ln>
        </p:spPr>
        <p:style>
          <a:lnRef idx="0">
            <a:scrgbClr r="0" g="0" b="0"/>
          </a:lnRef>
          <a:fillRef idx="0">
            <a:scrgbClr r="0" g="0" b="0"/>
          </a:fillRef>
          <a:effectRef idx="0">
            <a:scrgbClr r="0" g="0" b="0"/>
          </a:effectRef>
          <a:fontRef idx="minor">
            <a:schemeClr val="accent5"/>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E9AFBFC4-3CA2-252E-9EEE-3A64709B934B}"/>
              </a:ext>
            </a:extLst>
          </p:cNvPr>
          <p:cNvSpPr/>
          <p:nvPr/>
        </p:nvSpPr>
        <p:spPr>
          <a:xfrm>
            <a:off x="2978943" y="1513848"/>
            <a:ext cx="5150645" cy="653354"/>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solidFill>
                  <a:schemeClr val="tx2"/>
                </a:solidFill>
                <a:latin typeface="Times New Roman" panose="02020603050405020304" pitchFamily="18" charset="0"/>
                <a:cs typeface="Times New Roman" panose="02020603050405020304" pitchFamily="18" charset="0"/>
              </a:rPr>
              <a:t>Collect and comprehend the dataset to be used.</a:t>
            </a:r>
            <a:endParaRPr lang="en-IN" dirty="0">
              <a:solidFill>
                <a:schemeClr val="tx2"/>
              </a:solidFill>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4000CB6D-907A-4C63-4AC2-73280A73546E}"/>
              </a:ext>
            </a:extLst>
          </p:cNvPr>
          <p:cNvSpPr/>
          <p:nvPr/>
        </p:nvSpPr>
        <p:spPr>
          <a:xfrm>
            <a:off x="892969" y="1485902"/>
            <a:ext cx="2085974" cy="726725"/>
          </a:xfrm>
          <a:prstGeom prst="roundRect">
            <a:avLst/>
          </a:prstGeom>
          <a:ln w="6350">
            <a:solidFill>
              <a:schemeClr val="accent2">
                <a:lumMod val="75000"/>
              </a:schemeClr>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latin typeface="Times New Roman" panose="02020603050405020304" pitchFamily="18" charset="0"/>
                <a:cs typeface="Times New Roman" panose="02020603050405020304" pitchFamily="18" charset="0"/>
              </a:rPr>
              <a:t>Data gathering &amp; understanding the dataset</a:t>
            </a:r>
            <a:endParaRPr lang="en-IN" b="1" dirty="0">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3D0F532F-DCA4-24B2-C6CF-3E21DD205530}"/>
              </a:ext>
            </a:extLst>
          </p:cNvPr>
          <p:cNvSpPr/>
          <p:nvPr/>
        </p:nvSpPr>
        <p:spPr>
          <a:xfrm>
            <a:off x="945357" y="2356771"/>
            <a:ext cx="2085974" cy="726725"/>
          </a:xfrm>
          <a:prstGeom prst="roundRect">
            <a:avLst/>
          </a:prstGeom>
          <a:ln w="6350">
            <a:solidFill>
              <a:schemeClr val="accent2">
                <a:lumMod val="75000"/>
              </a:schemeClr>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IN" dirty="0">
                <a:latin typeface="Times New Roman" panose="02020603050405020304" pitchFamily="18" charset="0"/>
                <a:cs typeface="Times New Roman" panose="02020603050405020304" pitchFamily="18" charset="0"/>
              </a:rPr>
              <a:t>Data Cleaning and Pre-processing</a:t>
            </a:r>
          </a:p>
        </p:txBody>
      </p:sp>
      <p:sp>
        <p:nvSpPr>
          <p:cNvPr id="9" name="Rectangle: Rounded Corners 8">
            <a:extLst>
              <a:ext uri="{FF2B5EF4-FFF2-40B4-BE49-F238E27FC236}">
                <a16:creationId xmlns:a16="http://schemas.microsoft.com/office/drawing/2014/main" id="{8E1D4507-DBF2-C318-4BBC-5254F4EA1B43}"/>
              </a:ext>
            </a:extLst>
          </p:cNvPr>
          <p:cNvSpPr/>
          <p:nvPr/>
        </p:nvSpPr>
        <p:spPr>
          <a:xfrm>
            <a:off x="945357" y="3241925"/>
            <a:ext cx="2085974" cy="726725"/>
          </a:xfrm>
          <a:prstGeom prst="roundRect">
            <a:avLst/>
          </a:prstGeom>
          <a:ln w="6350">
            <a:solidFill>
              <a:schemeClr val="accent2">
                <a:lumMod val="75000"/>
              </a:schemeClr>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IN" dirty="0">
                <a:latin typeface="Times New Roman" panose="02020603050405020304" pitchFamily="18" charset="0"/>
                <a:cs typeface="Times New Roman" panose="02020603050405020304" pitchFamily="18" charset="0"/>
              </a:rPr>
              <a:t>Machine Learning model building</a:t>
            </a:r>
          </a:p>
        </p:txBody>
      </p:sp>
      <p:sp>
        <p:nvSpPr>
          <p:cNvPr id="10" name="Rectangle: Rounded Corners 9">
            <a:extLst>
              <a:ext uri="{FF2B5EF4-FFF2-40B4-BE49-F238E27FC236}">
                <a16:creationId xmlns:a16="http://schemas.microsoft.com/office/drawing/2014/main" id="{C71E64D3-35FF-0781-45A2-27333A23B1A1}"/>
              </a:ext>
            </a:extLst>
          </p:cNvPr>
          <p:cNvSpPr/>
          <p:nvPr/>
        </p:nvSpPr>
        <p:spPr>
          <a:xfrm>
            <a:off x="945357" y="4122248"/>
            <a:ext cx="2085974" cy="726725"/>
          </a:xfrm>
          <a:prstGeom prst="roundRect">
            <a:avLst/>
          </a:prstGeom>
          <a:ln w="6350">
            <a:solidFill>
              <a:schemeClr val="accent2">
                <a:lumMod val="75000"/>
              </a:schemeClr>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IN" dirty="0">
                <a:latin typeface="Times New Roman" panose="02020603050405020304" pitchFamily="18" charset="0"/>
                <a:cs typeface="Times New Roman" panose="02020603050405020304" pitchFamily="18" charset="0"/>
              </a:rPr>
              <a:t>Hyperparameter Tuning&amp; Confusion Matrix</a:t>
            </a:r>
          </a:p>
        </p:txBody>
      </p:sp>
      <p:sp>
        <p:nvSpPr>
          <p:cNvPr id="11" name="Rectangle: Rounded Corners 10">
            <a:extLst>
              <a:ext uri="{FF2B5EF4-FFF2-40B4-BE49-F238E27FC236}">
                <a16:creationId xmlns:a16="http://schemas.microsoft.com/office/drawing/2014/main" id="{E05A5A89-E83C-7C8D-C840-26D84CE6EFB0}"/>
              </a:ext>
            </a:extLst>
          </p:cNvPr>
          <p:cNvSpPr/>
          <p:nvPr/>
        </p:nvSpPr>
        <p:spPr>
          <a:xfrm>
            <a:off x="3047998" y="2430142"/>
            <a:ext cx="5150645" cy="653354"/>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solidFill>
                  <a:schemeClr val="tx2"/>
                </a:solidFill>
                <a:latin typeface="Times New Roman" panose="02020603050405020304" pitchFamily="18" charset="0"/>
                <a:cs typeface="Times New Roman" panose="02020603050405020304" pitchFamily="18" charset="0"/>
              </a:rPr>
              <a:t>Clean and prepare the data for analysis.</a:t>
            </a:r>
            <a:endParaRPr lang="en-IN" dirty="0">
              <a:solidFill>
                <a:schemeClr val="tx2"/>
              </a:solidFill>
              <a:latin typeface="Times New Roman" panose="02020603050405020304" pitchFamily="18" charset="0"/>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0444F77C-F25F-64D6-C672-C55D25D6455E}"/>
              </a:ext>
            </a:extLst>
          </p:cNvPr>
          <p:cNvSpPr/>
          <p:nvPr/>
        </p:nvSpPr>
        <p:spPr>
          <a:xfrm>
            <a:off x="3047997" y="3294537"/>
            <a:ext cx="5150645" cy="653354"/>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solidFill>
                  <a:schemeClr val="tx2"/>
                </a:solidFill>
                <a:latin typeface="Times New Roman" panose="02020603050405020304" pitchFamily="18" charset="0"/>
                <a:cs typeface="Times New Roman" panose="02020603050405020304" pitchFamily="18" charset="0"/>
              </a:rPr>
              <a:t>Develop and train machine learning models.</a:t>
            </a:r>
            <a:endParaRPr lang="en-IN" dirty="0">
              <a:solidFill>
                <a:schemeClr val="tx2"/>
              </a:solidFill>
              <a:latin typeface="Times New Roman" panose="02020603050405020304" pitchFamily="18" charset="0"/>
              <a:cs typeface="Times New Roman" panose="02020603050405020304" pitchFamily="18" charset="0"/>
            </a:endParaRPr>
          </a:p>
        </p:txBody>
      </p:sp>
      <p:sp>
        <p:nvSpPr>
          <p:cNvPr id="13" name="Rectangle: Rounded Corners 12">
            <a:extLst>
              <a:ext uri="{FF2B5EF4-FFF2-40B4-BE49-F238E27FC236}">
                <a16:creationId xmlns:a16="http://schemas.microsoft.com/office/drawing/2014/main" id="{FAF288D6-0A9D-DFC2-53F5-FE1B982CCE65}"/>
              </a:ext>
            </a:extLst>
          </p:cNvPr>
          <p:cNvSpPr/>
          <p:nvPr/>
        </p:nvSpPr>
        <p:spPr>
          <a:xfrm>
            <a:off x="3047997" y="4158933"/>
            <a:ext cx="5150645" cy="653354"/>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16" name="Rectangle 3">
            <a:extLst>
              <a:ext uri="{FF2B5EF4-FFF2-40B4-BE49-F238E27FC236}">
                <a16:creationId xmlns:a16="http://schemas.microsoft.com/office/drawing/2014/main" id="{D4FFCB85-CCDC-97CA-831B-1A438057D3D2}"/>
              </a:ext>
            </a:extLst>
          </p:cNvPr>
          <p:cNvSpPr>
            <a:spLocks noChangeArrowheads="1"/>
          </p:cNvSpPr>
          <p:nvPr/>
        </p:nvSpPr>
        <p:spPr bwMode="auto">
          <a:xfrm>
            <a:off x="3160879" y="4158932"/>
            <a:ext cx="4968709" cy="800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Optimize model parameters and evaluate performance </a:t>
            </a:r>
            <a:r>
              <a:rPr lang="en-US" altLang="en-US" dirty="0">
                <a:solidFill>
                  <a:schemeClr val="tx2"/>
                </a:solidFill>
                <a:latin typeface="Times New Roman" panose="02020603050405020304" pitchFamily="18" charset="0"/>
                <a:cs typeface="Times New Roman" panose="02020603050405020304" pitchFamily="18" charset="0"/>
              </a:rPr>
              <a:t>using </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Confusion Matrix.</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 name="Video 1">
            <a:hlinkClick r:id="" action="ppaction://media"/>
            <a:extLst>
              <a:ext uri="{FF2B5EF4-FFF2-40B4-BE49-F238E27FC236}">
                <a16:creationId xmlns:a16="http://schemas.microsoft.com/office/drawing/2014/main" id="{CB83B22D-46BB-09CD-1BEF-CC59A90F2B5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327">
        <p15:prstTrans prst="pageCurlDouble"/>
      </p:transition>
    </mc:Choice>
    <mc:Fallback>
      <p:transition spd="slow" advTm="43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6" name="Google Shape;216;p21"/>
          <p:cNvSpPr/>
          <p:nvPr/>
        </p:nvSpPr>
        <p:spPr>
          <a:xfrm>
            <a:off x="1768978" y="1686250"/>
            <a:ext cx="126900" cy="126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1"/>
          <p:cNvSpPr/>
          <p:nvPr/>
        </p:nvSpPr>
        <p:spPr>
          <a:xfrm>
            <a:off x="1768978" y="3173656"/>
            <a:ext cx="126900" cy="126900"/>
          </a:xfrm>
          <a:prstGeom prst="ellipse">
            <a:avLst/>
          </a:prstGeom>
          <a:solidFill>
            <a:schemeClr val="l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B5D43B77-BDB6-BA95-A734-A5A25E9A07CE}"/>
              </a:ext>
            </a:extLst>
          </p:cNvPr>
          <p:cNvSpPr txBox="1"/>
          <p:nvPr/>
        </p:nvSpPr>
        <p:spPr>
          <a:xfrm>
            <a:off x="1618116" y="221167"/>
            <a:ext cx="5226441" cy="523220"/>
          </a:xfrm>
          <a:prstGeom prst="rect">
            <a:avLst/>
          </a:prstGeom>
          <a:noFill/>
        </p:spPr>
        <p:txBody>
          <a:bodyPr wrap="square" rtlCol="0">
            <a:spAutoFit/>
          </a:bodyPr>
          <a:lstStyle/>
          <a:p>
            <a:pPr algn="ctr"/>
            <a:r>
              <a:rPr lang="en-IN" sz="2800" dirty="0">
                <a:solidFill>
                  <a:schemeClr val="tx2"/>
                </a:solidFill>
                <a:latin typeface="Times New Roman" panose="02020603050405020304" pitchFamily="18" charset="0"/>
                <a:cs typeface="Times New Roman" panose="02020603050405020304" pitchFamily="18" charset="0"/>
              </a:rPr>
              <a:t>Challenges</a:t>
            </a:r>
            <a:endParaRPr lang="en-IN" sz="2400" dirty="0">
              <a:solidFill>
                <a:schemeClr val="tx2"/>
              </a:solidFill>
              <a:latin typeface="Times New Roman" panose="02020603050405020304" pitchFamily="18" charset="0"/>
              <a:cs typeface="Times New Roman" panose="02020603050405020304" pitchFamily="18" charset="0"/>
            </a:endParaRPr>
          </a:p>
        </p:txBody>
      </p:sp>
      <p:sp>
        <p:nvSpPr>
          <p:cNvPr id="8" name="Rectangle 2">
            <a:extLst>
              <a:ext uri="{FF2B5EF4-FFF2-40B4-BE49-F238E27FC236}">
                <a16:creationId xmlns:a16="http://schemas.microsoft.com/office/drawing/2014/main" id="{BE05B5F7-4E3B-17B2-8BAB-62A045CEC950}"/>
              </a:ext>
            </a:extLst>
          </p:cNvPr>
          <p:cNvSpPr>
            <a:spLocks noChangeArrowheads="1"/>
          </p:cNvSpPr>
          <p:nvPr/>
        </p:nvSpPr>
        <p:spPr bwMode="auto">
          <a:xfrm>
            <a:off x="871998" y="848239"/>
            <a:ext cx="7197213" cy="3754874"/>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2"/>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Data Quality and Integration</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Integrating and maintaining high-quality data from diverse sources like customer demographics, call logs, and billing information is complex but essential for accurate predictions.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Imbalanced Datasets</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Telecom datasets often have a small percentage of churning customers compared to those who stay, leading to biased models and inaccurate predictions.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Dynamic Customer Behavior</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Customer preferences and behaviors change frequently, making it difficult to build predictive models that can adapt to these evolving patterns.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Scalability</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Churn prediction systems need to handle massive volumes of data and serve large customer bases, requiring robust and scalable solutions.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Real-Time Prediction</a:t>
            </a:r>
            <a:r>
              <a:rPr kumimoji="0" lang="en-US" altLang="en-US" b="0" i="0" u="none" strike="noStrike" cap="none" normalizeH="0" baseline="0" dirty="0">
                <a:ln>
                  <a:noFill/>
                </a:ln>
                <a:solidFill>
                  <a:schemeClr val="tx2"/>
                </a:solidFill>
                <a:effectLst/>
                <a:latin typeface="Times New Roman" panose="02020603050405020304" pitchFamily="18" charset="0"/>
                <a:cs typeface="Times New Roman" panose="02020603050405020304" pitchFamily="18" charset="0"/>
              </a:rPr>
              <a:t>: Implementing systems that provide real-time churn predictions requires fast data processing and decision-making capabilities to enable timely interventions.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2"/>
              </a:solidFill>
              <a:effectLst/>
              <a:latin typeface="Arial" panose="020B0604020202020204" pitchFamily="34" charset="0"/>
            </a:endParaRPr>
          </a:p>
        </p:txBody>
      </p:sp>
      <p:pic>
        <p:nvPicPr>
          <p:cNvPr id="2" name="Video 1">
            <a:hlinkClick r:id="" action="ppaction://media"/>
            <a:extLst>
              <a:ext uri="{FF2B5EF4-FFF2-40B4-BE49-F238E27FC236}">
                <a16:creationId xmlns:a16="http://schemas.microsoft.com/office/drawing/2014/main" id="{08554F9B-3AD1-CE59-9DA6-DBEE3146AB7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301">
        <p15:prstTrans prst="pageCurlDouble"/>
      </p:transition>
    </mc:Choice>
    <mc:Fallback>
      <p:transition spd="slow" advTm="130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grpSp>
        <p:nvGrpSpPr>
          <p:cNvPr id="308" name="Google Shape;308;p22"/>
          <p:cNvGrpSpPr/>
          <p:nvPr/>
        </p:nvGrpSpPr>
        <p:grpSpPr>
          <a:xfrm>
            <a:off x="8039577" y="3561692"/>
            <a:ext cx="320362" cy="306516"/>
            <a:chOff x="3950316" y="3820307"/>
            <a:chExt cx="369805" cy="353782"/>
          </a:xfrm>
        </p:grpSpPr>
        <p:sp>
          <p:nvSpPr>
            <p:cNvPr id="309" name="Google Shape;309;p2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22"/>
          <p:cNvGrpSpPr/>
          <p:nvPr/>
        </p:nvGrpSpPr>
        <p:grpSpPr>
          <a:xfrm>
            <a:off x="785962" y="3592160"/>
            <a:ext cx="320369" cy="245580"/>
            <a:chOff x="2567841" y="1994124"/>
            <a:chExt cx="399812" cy="306477"/>
          </a:xfrm>
        </p:grpSpPr>
        <p:sp>
          <p:nvSpPr>
            <p:cNvPr id="314" name="Google Shape;314;p2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22"/>
          <p:cNvSpPr/>
          <p:nvPr/>
        </p:nvSpPr>
        <p:spPr>
          <a:xfrm>
            <a:off x="8039587" y="2144580"/>
            <a:ext cx="320341" cy="261090"/>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 name="Google Shape;318;p22"/>
          <p:cNvGrpSpPr/>
          <p:nvPr/>
        </p:nvGrpSpPr>
        <p:grpSpPr>
          <a:xfrm>
            <a:off x="815166" y="2144569"/>
            <a:ext cx="261963" cy="261112"/>
            <a:chOff x="852385" y="1510916"/>
            <a:chExt cx="353145" cy="351998"/>
          </a:xfrm>
        </p:grpSpPr>
        <p:sp>
          <p:nvSpPr>
            <p:cNvPr id="319" name="Google Shape;319;p2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22"/>
          <p:cNvGrpSpPr/>
          <p:nvPr/>
        </p:nvGrpSpPr>
        <p:grpSpPr>
          <a:xfrm>
            <a:off x="3745535" y="3521750"/>
            <a:ext cx="172079" cy="131908"/>
            <a:chOff x="2567841" y="1994124"/>
            <a:chExt cx="399812" cy="306477"/>
          </a:xfrm>
        </p:grpSpPr>
        <p:sp>
          <p:nvSpPr>
            <p:cNvPr id="324" name="Google Shape;324;p2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22"/>
          <p:cNvGrpSpPr/>
          <p:nvPr/>
        </p:nvGrpSpPr>
        <p:grpSpPr>
          <a:xfrm>
            <a:off x="4335492" y="2582996"/>
            <a:ext cx="172181" cy="164721"/>
            <a:chOff x="3950316" y="3820307"/>
            <a:chExt cx="369805" cy="353782"/>
          </a:xfrm>
        </p:grpSpPr>
        <p:sp>
          <p:nvSpPr>
            <p:cNvPr id="329" name="Google Shape;329;p2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22"/>
          <p:cNvGrpSpPr/>
          <p:nvPr/>
        </p:nvGrpSpPr>
        <p:grpSpPr>
          <a:xfrm>
            <a:off x="5988346" y="3763372"/>
            <a:ext cx="140763" cy="140306"/>
            <a:chOff x="852385" y="1510916"/>
            <a:chExt cx="353145" cy="351998"/>
          </a:xfrm>
        </p:grpSpPr>
        <p:sp>
          <p:nvSpPr>
            <p:cNvPr id="337" name="Google Shape;337;p2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A2DD7526-8341-FBED-5766-35D78CC3DA5F}"/>
              </a:ext>
            </a:extLst>
          </p:cNvPr>
          <p:cNvSpPr txBox="1"/>
          <p:nvPr/>
        </p:nvSpPr>
        <p:spPr>
          <a:xfrm>
            <a:off x="1964498" y="585787"/>
            <a:ext cx="5086350" cy="40011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IN" sz="2000" dirty="0">
                <a:solidFill>
                  <a:schemeClr val="tx2"/>
                </a:solidFill>
                <a:latin typeface="Times New Roman" panose="02020603050405020304" pitchFamily="18" charset="0"/>
                <a:cs typeface="Times New Roman" panose="02020603050405020304" pitchFamily="18" charset="0"/>
              </a:rPr>
              <a:t>Data Cleaning And  Preprocessing</a:t>
            </a:r>
          </a:p>
        </p:txBody>
      </p:sp>
      <p:sp>
        <p:nvSpPr>
          <p:cNvPr id="3" name="Oval 2">
            <a:extLst>
              <a:ext uri="{FF2B5EF4-FFF2-40B4-BE49-F238E27FC236}">
                <a16:creationId xmlns:a16="http://schemas.microsoft.com/office/drawing/2014/main" id="{519B9FD7-7B71-8B48-84C8-479018F665A4}"/>
              </a:ext>
            </a:extLst>
          </p:cNvPr>
          <p:cNvSpPr/>
          <p:nvPr/>
        </p:nvSpPr>
        <p:spPr>
          <a:xfrm>
            <a:off x="1055414" y="1653126"/>
            <a:ext cx="1424259" cy="1411200"/>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IN" sz="1100" b="1" dirty="0">
                <a:solidFill>
                  <a:schemeClr val="accent1"/>
                </a:solidFill>
                <a:latin typeface="Times New Roman" panose="02020603050405020304" pitchFamily="18" charset="0"/>
                <a:cs typeface="Times New Roman" panose="02020603050405020304" pitchFamily="18" charset="0"/>
              </a:rPr>
              <a:t>Convert data type of variable  which are Misclassified</a:t>
            </a:r>
          </a:p>
        </p:txBody>
      </p:sp>
      <p:sp>
        <p:nvSpPr>
          <p:cNvPr id="7" name="Oval 6">
            <a:extLst>
              <a:ext uri="{FF2B5EF4-FFF2-40B4-BE49-F238E27FC236}">
                <a16:creationId xmlns:a16="http://schemas.microsoft.com/office/drawing/2014/main" id="{6D10C6BF-942E-0B22-B9EE-F024F8FEAC13}"/>
              </a:ext>
            </a:extLst>
          </p:cNvPr>
          <p:cNvSpPr/>
          <p:nvPr/>
        </p:nvSpPr>
        <p:spPr>
          <a:xfrm>
            <a:off x="2545822" y="2505135"/>
            <a:ext cx="1424259" cy="1411200"/>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IN" b="1" dirty="0">
                <a:solidFill>
                  <a:schemeClr val="accent1"/>
                </a:solidFill>
                <a:latin typeface="Times New Roman" panose="02020603050405020304" pitchFamily="18" charset="0"/>
                <a:cs typeface="Times New Roman" panose="02020603050405020304" pitchFamily="18" charset="0"/>
              </a:rPr>
              <a:t>Removing Duplicate Value</a:t>
            </a:r>
          </a:p>
        </p:txBody>
      </p:sp>
      <p:sp>
        <p:nvSpPr>
          <p:cNvPr id="9" name="Arrow: Curved Up 8">
            <a:extLst>
              <a:ext uri="{FF2B5EF4-FFF2-40B4-BE49-F238E27FC236}">
                <a16:creationId xmlns:a16="http://schemas.microsoft.com/office/drawing/2014/main" id="{F06639E5-AD99-85D1-BB8C-3F7C4CE71818}"/>
              </a:ext>
            </a:extLst>
          </p:cNvPr>
          <p:cNvSpPr/>
          <p:nvPr/>
        </p:nvSpPr>
        <p:spPr>
          <a:xfrm>
            <a:off x="2342386" y="3353462"/>
            <a:ext cx="1993106" cy="705600"/>
          </a:xfrm>
          <a:prstGeom prst="curvedUpArrow">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IN" dirty="0">
              <a:solidFill>
                <a:schemeClr val="tx1"/>
              </a:solidFill>
            </a:endParaRPr>
          </a:p>
        </p:txBody>
      </p:sp>
      <p:sp>
        <p:nvSpPr>
          <p:cNvPr id="10" name="Arrow: Curved Down 9">
            <a:extLst>
              <a:ext uri="{FF2B5EF4-FFF2-40B4-BE49-F238E27FC236}">
                <a16:creationId xmlns:a16="http://schemas.microsoft.com/office/drawing/2014/main" id="{F0404F31-AD33-B654-2539-AB52B2266346}"/>
              </a:ext>
            </a:extLst>
          </p:cNvPr>
          <p:cNvSpPr/>
          <p:nvPr/>
        </p:nvSpPr>
        <p:spPr>
          <a:xfrm>
            <a:off x="784072" y="1540508"/>
            <a:ext cx="2023422" cy="714173"/>
          </a:xfrm>
          <a:prstGeom prst="curvedDown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solidFill>
                <a:schemeClr val="tx1"/>
              </a:solidFill>
            </a:endParaRPr>
          </a:p>
        </p:txBody>
      </p:sp>
      <p:sp>
        <p:nvSpPr>
          <p:cNvPr id="11" name="Oval 10">
            <a:extLst>
              <a:ext uri="{FF2B5EF4-FFF2-40B4-BE49-F238E27FC236}">
                <a16:creationId xmlns:a16="http://schemas.microsoft.com/office/drawing/2014/main" id="{8FF0523E-CF56-3F62-2648-59AFBA0170A7}"/>
              </a:ext>
            </a:extLst>
          </p:cNvPr>
          <p:cNvSpPr/>
          <p:nvPr/>
        </p:nvSpPr>
        <p:spPr>
          <a:xfrm>
            <a:off x="4167834" y="1942262"/>
            <a:ext cx="1424259" cy="1411200"/>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IN" b="1" dirty="0">
                <a:solidFill>
                  <a:schemeClr val="accent1"/>
                </a:solidFill>
                <a:latin typeface="Times New Roman" panose="02020603050405020304" pitchFamily="18" charset="0"/>
                <a:cs typeface="Times New Roman" panose="02020603050405020304" pitchFamily="18" charset="0"/>
              </a:rPr>
              <a:t>Removing Unique value variable</a:t>
            </a:r>
          </a:p>
        </p:txBody>
      </p:sp>
      <p:sp>
        <p:nvSpPr>
          <p:cNvPr id="12" name="Arrow: Curved Down 11">
            <a:extLst>
              <a:ext uri="{FF2B5EF4-FFF2-40B4-BE49-F238E27FC236}">
                <a16:creationId xmlns:a16="http://schemas.microsoft.com/office/drawing/2014/main" id="{7433CD1A-F16D-D20D-2185-98754C8101CA}"/>
              </a:ext>
            </a:extLst>
          </p:cNvPr>
          <p:cNvSpPr/>
          <p:nvPr/>
        </p:nvSpPr>
        <p:spPr>
          <a:xfrm>
            <a:off x="3921473" y="1751143"/>
            <a:ext cx="1993106" cy="714173"/>
          </a:xfrm>
          <a:prstGeom prst="curvedDownArrow">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IN">
              <a:solidFill>
                <a:schemeClr val="tx1"/>
              </a:solidFill>
            </a:endParaRPr>
          </a:p>
        </p:txBody>
      </p:sp>
      <p:sp>
        <p:nvSpPr>
          <p:cNvPr id="13" name="Oval 12">
            <a:extLst>
              <a:ext uri="{FF2B5EF4-FFF2-40B4-BE49-F238E27FC236}">
                <a16:creationId xmlns:a16="http://schemas.microsoft.com/office/drawing/2014/main" id="{C589EAF3-04F5-4855-79DD-087D9954CFCB}"/>
              </a:ext>
            </a:extLst>
          </p:cNvPr>
          <p:cNvSpPr/>
          <p:nvPr/>
        </p:nvSpPr>
        <p:spPr>
          <a:xfrm>
            <a:off x="5955911" y="2426540"/>
            <a:ext cx="1424259" cy="1411200"/>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IN" b="1" dirty="0">
                <a:solidFill>
                  <a:schemeClr val="accent1"/>
                </a:solidFill>
                <a:latin typeface="Times New Roman" panose="02020603050405020304" pitchFamily="18" charset="0"/>
                <a:cs typeface="Times New Roman" panose="02020603050405020304" pitchFamily="18" charset="0"/>
              </a:rPr>
              <a:t>Removing Zero Variance variable</a:t>
            </a:r>
          </a:p>
        </p:txBody>
      </p:sp>
      <p:sp>
        <p:nvSpPr>
          <p:cNvPr id="14" name="Arrow: Curved Up 13">
            <a:extLst>
              <a:ext uri="{FF2B5EF4-FFF2-40B4-BE49-F238E27FC236}">
                <a16:creationId xmlns:a16="http://schemas.microsoft.com/office/drawing/2014/main" id="{B093AB43-FDCF-E061-F59D-EA90E7E927EF}"/>
              </a:ext>
            </a:extLst>
          </p:cNvPr>
          <p:cNvSpPr/>
          <p:nvPr/>
        </p:nvSpPr>
        <p:spPr>
          <a:xfrm>
            <a:off x="5732375" y="3300858"/>
            <a:ext cx="1993106" cy="705600"/>
          </a:xfrm>
          <a:prstGeom prst="curvedUpArrow">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IN" dirty="0">
              <a:solidFill>
                <a:schemeClr val="tx1"/>
              </a:solidFill>
            </a:endParaRPr>
          </a:p>
        </p:txBody>
      </p:sp>
      <p:pic>
        <p:nvPicPr>
          <p:cNvPr id="4" name="Video 3">
            <a:hlinkClick r:id="" action="ppaction://media"/>
            <a:extLst>
              <a:ext uri="{FF2B5EF4-FFF2-40B4-BE49-F238E27FC236}">
                <a16:creationId xmlns:a16="http://schemas.microsoft.com/office/drawing/2014/main" id="{7DCF254D-7981-B3BC-C8AC-2D223CF278C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702">
        <p15:prstTrans prst="pageCurlDouble"/>
      </p:transition>
    </mc:Choice>
    <mc:Fallback>
      <p:transition spd="slow" advTm="27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50" name="Google Shape;350;p23"/>
          <p:cNvSpPr/>
          <p:nvPr/>
        </p:nvSpPr>
        <p:spPr>
          <a:xfrm>
            <a:off x="6700202" y="2657296"/>
            <a:ext cx="190500" cy="1905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Oval 3">
            <a:extLst>
              <a:ext uri="{FF2B5EF4-FFF2-40B4-BE49-F238E27FC236}">
                <a16:creationId xmlns:a16="http://schemas.microsoft.com/office/drawing/2014/main" id="{718CF8FC-BF27-10E1-A715-07AF96482E1E}"/>
              </a:ext>
            </a:extLst>
          </p:cNvPr>
          <p:cNvSpPr/>
          <p:nvPr/>
        </p:nvSpPr>
        <p:spPr>
          <a:xfrm>
            <a:off x="1055414" y="1653126"/>
            <a:ext cx="1424259" cy="1411200"/>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IN" sz="1100" b="1" dirty="0">
                <a:solidFill>
                  <a:schemeClr val="accent1"/>
                </a:solidFill>
                <a:latin typeface="Times New Roman" panose="02020603050405020304" pitchFamily="18" charset="0"/>
                <a:cs typeface="Times New Roman" panose="02020603050405020304" pitchFamily="18" charset="0"/>
              </a:rPr>
              <a:t>Convert data type of variable  which are Misclassified</a:t>
            </a:r>
          </a:p>
        </p:txBody>
      </p:sp>
      <p:sp>
        <p:nvSpPr>
          <p:cNvPr id="5" name="Arrow: Curved Down 4">
            <a:extLst>
              <a:ext uri="{FF2B5EF4-FFF2-40B4-BE49-F238E27FC236}">
                <a16:creationId xmlns:a16="http://schemas.microsoft.com/office/drawing/2014/main" id="{33279C48-1846-BAE3-7378-BAAF3833C645}"/>
              </a:ext>
            </a:extLst>
          </p:cNvPr>
          <p:cNvSpPr/>
          <p:nvPr/>
        </p:nvSpPr>
        <p:spPr>
          <a:xfrm>
            <a:off x="784072" y="1540508"/>
            <a:ext cx="2023422" cy="714173"/>
          </a:xfrm>
          <a:prstGeom prst="curvedDown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solidFill>
                <a:schemeClr val="tx1"/>
              </a:solidFill>
            </a:endParaRPr>
          </a:p>
        </p:txBody>
      </p:sp>
      <p:grpSp>
        <p:nvGrpSpPr>
          <p:cNvPr id="6" name="Google Shape;313;p22">
            <a:extLst>
              <a:ext uri="{FF2B5EF4-FFF2-40B4-BE49-F238E27FC236}">
                <a16:creationId xmlns:a16="http://schemas.microsoft.com/office/drawing/2014/main" id="{14A7F5F8-D395-62D7-4D40-25C2012DEEAC}"/>
              </a:ext>
            </a:extLst>
          </p:cNvPr>
          <p:cNvGrpSpPr/>
          <p:nvPr/>
        </p:nvGrpSpPr>
        <p:grpSpPr>
          <a:xfrm>
            <a:off x="785962" y="3592160"/>
            <a:ext cx="320369" cy="245580"/>
            <a:chOff x="2567841" y="1994124"/>
            <a:chExt cx="399812" cy="306477"/>
          </a:xfrm>
        </p:grpSpPr>
        <p:sp>
          <p:nvSpPr>
            <p:cNvPr id="7" name="Google Shape;314;p22">
              <a:extLst>
                <a:ext uri="{FF2B5EF4-FFF2-40B4-BE49-F238E27FC236}">
                  <a16:creationId xmlns:a16="http://schemas.microsoft.com/office/drawing/2014/main" id="{BB60627E-9981-577E-C986-8AB684E00D27}"/>
                </a:ext>
              </a:extLst>
            </p:cNvPr>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15;p22">
              <a:extLst>
                <a:ext uri="{FF2B5EF4-FFF2-40B4-BE49-F238E27FC236}">
                  <a16:creationId xmlns:a16="http://schemas.microsoft.com/office/drawing/2014/main" id="{AC42C19A-3C51-E476-02B3-1691B7EFCE8F}"/>
                </a:ext>
              </a:extLst>
            </p:cNvPr>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16;p22">
              <a:extLst>
                <a:ext uri="{FF2B5EF4-FFF2-40B4-BE49-F238E27FC236}">
                  <a16:creationId xmlns:a16="http://schemas.microsoft.com/office/drawing/2014/main" id="{EDDC03B7-68A7-54C6-A212-59A316C76867}"/>
                </a:ext>
              </a:extLst>
            </p:cNvPr>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18;p22">
            <a:extLst>
              <a:ext uri="{FF2B5EF4-FFF2-40B4-BE49-F238E27FC236}">
                <a16:creationId xmlns:a16="http://schemas.microsoft.com/office/drawing/2014/main" id="{A87E0815-8163-C580-E4F8-549F217B4CD7}"/>
              </a:ext>
            </a:extLst>
          </p:cNvPr>
          <p:cNvGrpSpPr/>
          <p:nvPr/>
        </p:nvGrpSpPr>
        <p:grpSpPr>
          <a:xfrm>
            <a:off x="815166" y="2144569"/>
            <a:ext cx="261963" cy="261112"/>
            <a:chOff x="852385" y="1510916"/>
            <a:chExt cx="353145" cy="351998"/>
          </a:xfrm>
        </p:grpSpPr>
        <p:sp>
          <p:nvSpPr>
            <p:cNvPr id="11" name="Google Shape;319;p22">
              <a:extLst>
                <a:ext uri="{FF2B5EF4-FFF2-40B4-BE49-F238E27FC236}">
                  <a16:creationId xmlns:a16="http://schemas.microsoft.com/office/drawing/2014/main" id="{909F7F35-AB06-7DFC-1A18-0B438874079D}"/>
                </a:ext>
              </a:extLst>
            </p:cNvPr>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20;p22">
              <a:extLst>
                <a:ext uri="{FF2B5EF4-FFF2-40B4-BE49-F238E27FC236}">
                  <a16:creationId xmlns:a16="http://schemas.microsoft.com/office/drawing/2014/main" id="{092DDA93-1FAE-0D2B-3DA0-537F446A93CC}"/>
                </a:ext>
              </a:extLst>
            </p:cNvPr>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21;p22">
              <a:extLst>
                <a:ext uri="{FF2B5EF4-FFF2-40B4-BE49-F238E27FC236}">
                  <a16:creationId xmlns:a16="http://schemas.microsoft.com/office/drawing/2014/main" id="{F20EC2B7-EA32-D128-ED0E-CB55FFCF6EAB}"/>
                </a:ext>
              </a:extLst>
            </p:cNvPr>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323;p22">
            <a:extLst>
              <a:ext uri="{FF2B5EF4-FFF2-40B4-BE49-F238E27FC236}">
                <a16:creationId xmlns:a16="http://schemas.microsoft.com/office/drawing/2014/main" id="{B8946FCD-FC51-D3DB-3810-860E9E0B2EB4}"/>
              </a:ext>
            </a:extLst>
          </p:cNvPr>
          <p:cNvGrpSpPr/>
          <p:nvPr/>
        </p:nvGrpSpPr>
        <p:grpSpPr>
          <a:xfrm>
            <a:off x="3745535" y="3521750"/>
            <a:ext cx="172079" cy="131908"/>
            <a:chOff x="2567841" y="1994124"/>
            <a:chExt cx="399812" cy="306477"/>
          </a:xfrm>
        </p:grpSpPr>
        <p:sp>
          <p:nvSpPr>
            <p:cNvPr id="15" name="Google Shape;324;p22">
              <a:extLst>
                <a:ext uri="{FF2B5EF4-FFF2-40B4-BE49-F238E27FC236}">
                  <a16:creationId xmlns:a16="http://schemas.microsoft.com/office/drawing/2014/main" id="{52730EAB-0A21-9841-1929-E33C3BA26800}"/>
                </a:ext>
              </a:extLst>
            </p:cNvPr>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25;p22">
              <a:extLst>
                <a:ext uri="{FF2B5EF4-FFF2-40B4-BE49-F238E27FC236}">
                  <a16:creationId xmlns:a16="http://schemas.microsoft.com/office/drawing/2014/main" id="{A6EE6FFE-FAB5-0CF5-B59C-7E92C8A2E800}"/>
                </a:ext>
              </a:extLst>
            </p:cNvPr>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26;p22">
              <a:extLst>
                <a:ext uri="{FF2B5EF4-FFF2-40B4-BE49-F238E27FC236}">
                  <a16:creationId xmlns:a16="http://schemas.microsoft.com/office/drawing/2014/main" id="{B63D3085-409A-0BF4-8E68-0E5768A6063D}"/>
                </a:ext>
              </a:extLst>
            </p:cNvPr>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328;p22">
            <a:extLst>
              <a:ext uri="{FF2B5EF4-FFF2-40B4-BE49-F238E27FC236}">
                <a16:creationId xmlns:a16="http://schemas.microsoft.com/office/drawing/2014/main" id="{37CCC70C-F957-60DE-BBB2-8AE8BC1A1A89}"/>
              </a:ext>
            </a:extLst>
          </p:cNvPr>
          <p:cNvGrpSpPr/>
          <p:nvPr/>
        </p:nvGrpSpPr>
        <p:grpSpPr>
          <a:xfrm>
            <a:off x="4335492" y="2582996"/>
            <a:ext cx="172181" cy="164721"/>
            <a:chOff x="3950316" y="3820307"/>
            <a:chExt cx="369805" cy="353782"/>
          </a:xfrm>
        </p:grpSpPr>
        <p:sp>
          <p:nvSpPr>
            <p:cNvPr id="19" name="Google Shape;329;p22">
              <a:extLst>
                <a:ext uri="{FF2B5EF4-FFF2-40B4-BE49-F238E27FC236}">
                  <a16:creationId xmlns:a16="http://schemas.microsoft.com/office/drawing/2014/main" id="{1D9CA578-F1FD-B4DE-75F7-8D16EB773C97}"/>
                </a:ext>
              </a:extLst>
            </p:cNvPr>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30;p22">
              <a:extLst>
                <a:ext uri="{FF2B5EF4-FFF2-40B4-BE49-F238E27FC236}">
                  <a16:creationId xmlns:a16="http://schemas.microsoft.com/office/drawing/2014/main" id="{D5559A3F-A8A5-9212-676D-7CFA92A6A21C}"/>
                </a:ext>
              </a:extLst>
            </p:cNvPr>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31;p22">
              <a:extLst>
                <a:ext uri="{FF2B5EF4-FFF2-40B4-BE49-F238E27FC236}">
                  <a16:creationId xmlns:a16="http://schemas.microsoft.com/office/drawing/2014/main" id="{DD8EEDC8-8977-8CB1-8126-7E711FBEA994}"/>
                </a:ext>
              </a:extLst>
            </p:cNvPr>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32;p22">
              <a:extLst>
                <a:ext uri="{FF2B5EF4-FFF2-40B4-BE49-F238E27FC236}">
                  <a16:creationId xmlns:a16="http://schemas.microsoft.com/office/drawing/2014/main" id="{89E6860D-EDE6-61B2-B94C-C93432EA5E5F}"/>
                </a:ext>
              </a:extLst>
            </p:cNvPr>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336;p22">
            <a:extLst>
              <a:ext uri="{FF2B5EF4-FFF2-40B4-BE49-F238E27FC236}">
                <a16:creationId xmlns:a16="http://schemas.microsoft.com/office/drawing/2014/main" id="{9BB6E1ED-0A48-48DF-16CB-5E98048740B2}"/>
              </a:ext>
            </a:extLst>
          </p:cNvPr>
          <p:cNvGrpSpPr/>
          <p:nvPr/>
        </p:nvGrpSpPr>
        <p:grpSpPr>
          <a:xfrm>
            <a:off x="5988346" y="3763372"/>
            <a:ext cx="140763" cy="140306"/>
            <a:chOff x="852385" y="1510916"/>
            <a:chExt cx="353145" cy="351998"/>
          </a:xfrm>
        </p:grpSpPr>
        <p:sp>
          <p:nvSpPr>
            <p:cNvPr id="24" name="Google Shape;337;p22">
              <a:extLst>
                <a:ext uri="{FF2B5EF4-FFF2-40B4-BE49-F238E27FC236}">
                  <a16:creationId xmlns:a16="http://schemas.microsoft.com/office/drawing/2014/main" id="{729C5569-533E-5C08-2E4B-EB829C67D550}"/>
                </a:ext>
              </a:extLst>
            </p:cNvPr>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38;p22">
              <a:extLst>
                <a:ext uri="{FF2B5EF4-FFF2-40B4-BE49-F238E27FC236}">
                  <a16:creationId xmlns:a16="http://schemas.microsoft.com/office/drawing/2014/main" id="{120710DA-6B50-19D4-3133-21D5B0290AF2}"/>
                </a:ext>
              </a:extLst>
            </p:cNvPr>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39;p22">
              <a:extLst>
                <a:ext uri="{FF2B5EF4-FFF2-40B4-BE49-F238E27FC236}">
                  <a16:creationId xmlns:a16="http://schemas.microsoft.com/office/drawing/2014/main" id="{83D30D06-52A1-77EC-DB1D-62F0AC42B39F}"/>
                </a:ext>
              </a:extLst>
            </p:cNvPr>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Oval 26">
            <a:extLst>
              <a:ext uri="{FF2B5EF4-FFF2-40B4-BE49-F238E27FC236}">
                <a16:creationId xmlns:a16="http://schemas.microsoft.com/office/drawing/2014/main" id="{377DA52E-F43C-BF03-C51C-861D78979A0F}"/>
              </a:ext>
            </a:extLst>
          </p:cNvPr>
          <p:cNvSpPr/>
          <p:nvPr/>
        </p:nvSpPr>
        <p:spPr>
          <a:xfrm>
            <a:off x="1055414" y="1653126"/>
            <a:ext cx="1424259" cy="1411200"/>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IN" b="1" dirty="0">
                <a:solidFill>
                  <a:schemeClr val="accent1"/>
                </a:solidFill>
                <a:latin typeface="Times New Roman" panose="02020603050405020304" pitchFamily="18" charset="0"/>
                <a:cs typeface="Times New Roman" panose="02020603050405020304" pitchFamily="18" charset="0"/>
              </a:rPr>
              <a:t>Outliers Treatment</a:t>
            </a:r>
          </a:p>
        </p:txBody>
      </p:sp>
      <p:sp>
        <p:nvSpPr>
          <p:cNvPr id="28" name="Oval 27">
            <a:extLst>
              <a:ext uri="{FF2B5EF4-FFF2-40B4-BE49-F238E27FC236}">
                <a16:creationId xmlns:a16="http://schemas.microsoft.com/office/drawing/2014/main" id="{E3D89EA2-7E8A-75E7-A81B-0DC88EAD8755}"/>
              </a:ext>
            </a:extLst>
          </p:cNvPr>
          <p:cNvSpPr/>
          <p:nvPr/>
        </p:nvSpPr>
        <p:spPr>
          <a:xfrm>
            <a:off x="2581298" y="2503294"/>
            <a:ext cx="1424259" cy="1411200"/>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IN" b="1" dirty="0">
                <a:solidFill>
                  <a:schemeClr val="accent1"/>
                </a:solidFill>
                <a:latin typeface="Times New Roman" panose="02020603050405020304" pitchFamily="18" charset="0"/>
                <a:cs typeface="Times New Roman" panose="02020603050405020304" pitchFamily="18" charset="0"/>
              </a:rPr>
              <a:t>Missing Value Treatment</a:t>
            </a:r>
          </a:p>
        </p:txBody>
      </p:sp>
      <p:sp>
        <p:nvSpPr>
          <p:cNvPr id="29" name="Arrow: Curved Up 28">
            <a:extLst>
              <a:ext uri="{FF2B5EF4-FFF2-40B4-BE49-F238E27FC236}">
                <a16:creationId xmlns:a16="http://schemas.microsoft.com/office/drawing/2014/main" id="{07F7866C-7B35-84BC-0254-DACD625B0138}"/>
              </a:ext>
            </a:extLst>
          </p:cNvPr>
          <p:cNvSpPr/>
          <p:nvPr/>
        </p:nvSpPr>
        <p:spPr>
          <a:xfrm>
            <a:off x="2342386" y="3353462"/>
            <a:ext cx="1993106" cy="705600"/>
          </a:xfrm>
          <a:prstGeom prst="curvedUpArrow">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IN" dirty="0">
              <a:solidFill>
                <a:schemeClr val="tx1"/>
              </a:solidFill>
            </a:endParaRPr>
          </a:p>
        </p:txBody>
      </p:sp>
      <p:sp>
        <p:nvSpPr>
          <p:cNvPr id="30" name="Arrow: Curved Down 29">
            <a:extLst>
              <a:ext uri="{FF2B5EF4-FFF2-40B4-BE49-F238E27FC236}">
                <a16:creationId xmlns:a16="http://schemas.microsoft.com/office/drawing/2014/main" id="{71588129-67BD-8DD7-DB81-997FC1495FCC}"/>
              </a:ext>
            </a:extLst>
          </p:cNvPr>
          <p:cNvSpPr/>
          <p:nvPr/>
        </p:nvSpPr>
        <p:spPr>
          <a:xfrm>
            <a:off x="784072" y="1540508"/>
            <a:ext cx="2023422" cy="714173"/>
          </a:xfrm>
          <a:prstGeom prst="curvedDown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solidFill>
                <a:schemeClr val="tx1"/>
              </a:solidFill>
            </a:endParaRPr>
          </a:p>
        </p:txBody>
      </p:sp>
      <p:sp>
        <p:nvSpPr>
          <p:cNvPr id="31" name="Oval 30">
            <a:extLst>
              <a:ext uri="{FF2B5EF4-FFF2-40B4-BE49-F238E27FC236}">
                <a16:creationId xmlns:a16="http://schemas.microsoft.com/office/drawing/2014/main" id="{5AB4C764-891E-E6BA-6371-324E1542F4F7}"/>
              </a:ext>
            </a:extLst>
          </p:cNvPr>
          <p:cNvSpPr/>
          <p:nvPr/>
        </p:nvSpPr>
        <p:spPr>
          <a:xfrm>
            <a:off x="4167834" y="1942262"/>
            <a:ext cx="1424259" cy="1411200"/>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IN" b="1" dirty="0">
                <a:solidFill>
                  <a:schemeClr val="accent1"/>
                </a:solidFill>
                <a:latin typeface="Times New Roman" panose="02020603050405020304" pitchFamily="18" charset="0"/>
                <a:cs typeface="Times New Roman" panose="02020603050405020304" pitchFamily="18" charset="0"/>
              </a:rPr>
              <a:t>Removing the highly Corelated Value</a:t>
            </a:r>
          </a:p>
        </p:txBody>
      </p:sp>
      <p:sp>
        <p:nvSpPr>
          <p:cNvPr id="32" name="Arrow: Curved Down 31">
            <a:extLst>
              <a:ext uri="{FF2B5EF4-FFF2-40B4-BE49-F238E27FC236}">
                <a16:creationId xmlns:a16="http://schemas.microsoft.com/office/drawing/2014/main" id="{D7F3ED57-7587-1A08-6C23-BC07B27AE001}"/>
              </a:ext>
            </a:extLst>
          </p:cNvPr>
          <p:cNvSpPr/>
          <p:nvPr/>
        </p:nvSpPr>
        <p:spPr>
          <a:xfrm>
            <a:off x="3921473" y="1751143"/>
            <a:ext cx="1993106" cy="714173"/>
          </a:xfrm>
          <a:prstGeom prst="curvedDownArrow">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IN">
              <a:solidFill>
                <a:schemeClr val="tx1"/>
              </a:solidFill>
            </a:endParaRPr>
          </a:p>
        </p:txBody>
      </p:sp>
      <p:sp>
        <p:nvSpPr>
          <p:cNvPr id="33" name="Oval 32">
            <a:extLst>
              <a:ext uri="{FF2B5EF4-FFF2-40B4-BE49-F238E27FC236}">
                <a16:creationId xmlns:a16="http://schemas.microsoft.com/office/drawing/2014/main" id="{8F02B0C9-D1E6-0182-953D-68E0E9AC20BF}"/>
              </a:ext>
            </a:extLst>
          </p:cNvPr>
          <p:cNvSpPr/>
          <p:nvPr/>
        </p:nvSpPr>
        <p:spPr>
          <a:xfrm>
            <a:off x="5955911" y="2426540"/>
            <a:ext cx="1424259" cy="1411200"/>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IN" b="1" dirty="0" err="1">
                <a:solidFill>
                  <a:schemeClr val="accent1"/>
                </a:solidFill>
                <a:latin typeface="Times New Roman" panose="02020603050405020304" pitchFamily="18" charset="0"/>
                <a:cs typeface="Times New Roman" panose="02020603050405020304" pitchFamily="18" charset="0"/>
              </a:rPr>
              <a:t>Multicolli-nearity</a:t>
            </a:r>
            <a:r>
              <a:rPr lang="en-IN" b="1" dirty="0">
                <a:solidFill>
                  <a:schemeClr val="accent1"/>
                </a:solidFill>
                <a:latin typeface="Times New Roman" panose="02020603050405020304" pitchFamily="18" charset="0"/>
                <a:cs typeface="Times New Roman" panose="02020603050405020304" pitchFamily="18" charset="0"/>
              </a:rPr>
              <a:t> (VIF&gt;5)</a:t>
            </a:r>
          </a:p>
        </p:txBody>
      </p:sp>
      <p:sp>
        <p:nvSpPr>
          <p:cNvPr id="34" name="Arrow: Curved Up 33">
            <a:extLst>
              <a:ext uri="{FF2B5EF4-FFF2-40B4-BE49-F238E27FC236}">
                <a16:creationId xmlns:a16="http://schemas.microsoft.com/office/drawing/2014/main" id="{1A7CE1F6-80BA-D5F5-447E-F7D9FE5B4D6A}"/>
              </a:ext>
            </a:extLst>
          </p:cNvPr>
          <p:cNvSpPr/>
          <p:nvPr/>
        </p:nvSpPr>
        <p:spPr>
          <a:xfrm>
            <a:off x="5732375" y="3300858"/>
            <a:ext cx="1993106" cy="705600"/>
          </a:xfrm>
          <a:prstGeom prst="curvedUpArrow">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IN" dirty="0">
              <a:solidFill>
                <a:schemeClr val="tx1"/>
              </a:solidFill>
            </a:endParaRPr>
          </a:p>
        </p:txBody>
      </p:sp>
      <p:sp>
        <p:nvSpPr>
          <p:cNvPr id="35" name="TextBox 34">
            <a:extLst>
              <a:ext uri="{FF2B5EF4-FFF2-40B4-BE49-F238E27FC236}">
                <a16:creationId xmlns:a16="http://schemas.microsoft.com/office/drawing/2014/main" id="{63802168-75CB-9E80-214E-3AB36A449500}"/>
              </a:ext>
            </a:extLst>
          </p:cNvPr>
          <p:cNvSpPr txBox="1"/>
          <p:nvPr/>
        </p:nvSpPr>
        <p:spPr>
          <a:xfrm>
            <a:off x="1964498" y="585787"/>
            <a:ext cx="5086350" cy="40011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IN" sz="2000" dirty="0">
                <a:solidFill>
                  <a:schemeClr val="tx2"/>
                </a:solidFill>
                <a:latin typeface="Times New Roman" panose="02020603050405020304" pitchFamily="18" charset="0"/>
                <a:cs typeface="Times New Roman" panose="02020603050405020304" pitchFamily="18" charset="0"/>
              </a:rPr>
              <a:t>Data Cleaning And  Preprocessing</a:t>
            </a:r>
          </a:p>
        </p:txBody>
      </p:sp>
      <p:pic>
        <p:nvPicPr>
          <p:cNvPr id="2" name="Video 1">
            <a:hlinkClick r:id="" action="ppaction://media"/>
            <a:extLst>
              <a:ext uri="{FF2B5EF4-FFF2-40B4-BE49-F238E27FC236}">
                <a16:creationId xmlns:a16="http://schemas.microsoft.com/office/drawing/2014/main" id="{477F37F9-564B-35C0-E7A2-4EAFE76AA43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1980">
        <p15:prstTrans prst="pageCurlDouble"/>
      </p:transition>
    </mc:Choice>
    <mc:Fallback>
      <p:transition spd="slow" advTm="119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AI Tech Agency Infographics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1001</TotalTime>
  <Words>1334</Words>
  <Application>Microsoft Office PowerPoint</Application>
  <PresentationFormat>On-screen Show (16:9)</PresentationFormat>
  <Paragraphs>140</Paragraphs>
  <Slides>29</Slides>
  <Notes>11</Notes>
  <HiddenSlides>0</HiddenSlides>
  <MMClips>9</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Arial</vt:lpstr>
      <vt:lpstr>Instrument Sans</vt:lpstr>
      <vt:lpstr>Anaheim</vt:lpstr>
      <vt:lpstr>Wingdings</vt:lpstr>
      <vt:lpstr>Times New Roman</vt:lpstr>
      <vt:lpstr>Roboto Condensed Light</vt:lpstr>
      <vt:lpstr>Fira Sans Condensed Light</vt:lpstr>
      <vt:lpstr>Rajdhani</vt:lpstr>
      <vt:lpstr>Fira Sans Condensed</vt:lpstr>
      <vt:lpstr>AI Tech Agency Infographics by Slidesgo</vt:lpstr>
      <vt:lpstr>Telecom Churn Prediction </vt:lpstr>
      <vt:lpstr>Agenda</vt:lpstr>
      <vt:lpstr>Telecom Churn Prediction </vt:lpstr>
      <vt:lpstr>PowerPoint Presentation</vt:lpstr>
      <vt:lpstr>Our Vision And Mission </vt:lpstr>
      <vt:lpstr>Milestones</vt:lpstr>
      <vt:lpstr>PowerPoint Presentation</vt:lpstr>
      <vt:lpstr>PowerPoint Presentation</vt:lpstr>
      <vt:lpstr>PowerPoint Presentation</vt:lpstr>
      <vt:lpstr>Machine learning Model Building</vt:lpstr>
      <vt:lpstr>PowerPoint Presentation</vt:lpstr>
      <vt:lpstr>PowerPoint Presentation</vt:lpstr>
      <vt:lpstr>PowerPoint Presentation</vt:lpstr>
      <vt:lpstr>Decision Tree</vt:lpstr>
      <vt:lpstr>PowerPoint Presentation</vt:lpstr>
      <vt:lpstr>PowerPoint Presentation</vt:lpstr>
      <vt:lpstr>Random Forest</vt:lpstr>
      <vt:lpstr>PowerPoint Presentation</vt:lpstr>
      <vt:lpstr>PowerPoint Presentation</vt:lpstr>
      <vt:lpstr>PowerPoint Presentation</vt:lpstr>
      <vt:lpstr>PowerPoint Presentation</vt:lpstr>
      <vt:lpstr>PowerPoint Presentation</vt:lpstr>
      <vt:lpstr>Key Difference</vt:lpstr>
      <vt:lpstr>Best Fit Model</vt:lpstr>
      <vt:lpstr>PowerPoint Presentation</vt:lpstr>
      <vt:lpstr>PowerPoint Presentation</vt:lpstr>
      <vt:lpstr>Heat Map</vt:lpstr>
      <vt:lpstr>Roc Curve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Ritika Khadilkar</dc:creator>
  <cp:lastModifiedBy>Ritika Khadilkar</cp:lastModifiedBy>
  <cp:revision>1</cp:revision>
  <dcterms:modified xsi:type="dcterms:W3CDTF">2024-07-18T20:41:52Z</dcterms:modified>
</cp:coreProperties>
</file>